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4"/>
  </p:notesMasterIdLst>
  <p:handoutMasterIdLst>
    <p:handoutMasterId r:id="rId35"/>
  </p:handoutMasterIdLst>
  <p:sldIdLst>
    <p:sldId id="401" r:id="rId5"/>
    <p:sldId id="405" r:id="rId6"/>
    <p:sldId id="402" r:id="rId7"/>
    <p:sldId id="403" r:id="rId8"/>
    <p:sldId id="406" r:id="rId9"/>
    <p:sldId id="1278" r:id="rId10"/>
    <p:sldId id="306" r:id="rId11"/>
    <p:sldId id="1279" r:id="rId12"/>
    <p:sldId id="1280" r:id="rId13"/>
    <p:sldId id="1281" r:id="rId14"/>
    <p:sldId id="1282" r:id="rId15"/>
    <p:sldId id="1284" r:id="rId16"/>
    <p:sldId id="1285" r:id="rId17"/>
    <p:sldId id="1286" r:id="rId18"/>
    <p:sldId id="1287" r:id="rId19"/>
    <p:sldId id="374" r:id="rId20"/>
    <p:sldId id="1288" r:id="rId21"/>
    <p:sldId id="1273" r:id="rId22"/>
    <p:sldId id="260" r:id="rId23"/>
    <p:sldId id="375" r:id="rId24"/>
    <p:sldId id="309" r:id="rId25"/>
    <p:sldId id="1242" r:id="rId26"/>
    <p:sldId id="1289" r:id="rId27"/>
    <p:sldId id="1290" r:id="rId28"/>
    <p:sldId id="1291" r:id="rId29"/>
    <p:sldId id="1293" r:id="rId30"/>
    <p:sldId id="1294" r:id="rId31"/>
    <p:sldId id="1292" r:id="rId32"/>
    <p:sldId id="1295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image" Target="../media/image4.jf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image" Target="../media/image4.jf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96A96-4D51-43EC-833C-0EA3CB9ACF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B25F4-2595-4703-A9CB-C506C3ADC062}">
      <dgm:prSet phldrT="[Текст]" custT="1"/>
      <dgm:spPr/>
      <dgm:t>
        <a:bodyPr/>
        <a:lstStyle/>
        <a:p>
          <a:r>
            <a:rPr lang="en-US" sz="2400" dirty="0"/>
            <a:t>I. </a:t>
          </a:r>
          <a:r>
            <a:rPr lang="ru-RU" sz="2400" dirty="0"/>
            <a:t>Планирование источников инвестиций в кооператив</a:t>
          </a:r>
        </a:p>
      </dgm:t>
    </dgm:pt>
    <dgm:pt modelId="{1BBAEAC6-8FA6-46F6-8E23-772597C680A1}" type="parTrans" cxnId="{5E71D9C3-976F-4440-B767-EECFB64EBD0E}">
      <dgm:prSet/>
      <dgm:spPr/>
      <dgm:t>
        <a:bodyPr/>
        <a:lstStyle/>
        <a:p>
          <a:endParaRPr lang="ru-RU"/>
        </a:p>
      </dgm:t>
    </dgm:pt>
    <dgm:pt modelId="{645EFFCA-32A1-49D1-894E-8293F815F5E1}" type="sibTrans" cxnId="{5E71D9C3-976F-4440-B767-EECFB64EBD0E}">
      <dgm:prSet/>
      <dgm:spPr/>
      <dgm:t>
        <a:bodyPr/>
        <a:lstStyle/>
        <a:p>
          <a:endParaRPr lang="ru-RU"/>
        </a:p>
      </dgm:t>
    </dgm:pt>
    <dgm:pt modelId="{E6C363B0-2492-4E86-8ED6-B0B20F5DCF2E}">
      <dgm:prSet phldrT="[Текст]" custT="1"/>
      <dgm:spPr/>
      <dgm:t>
        <a:bodyPr/>
        <a:lstStyle/>
        <a:p>
          <a:r>
            <a:rPr lang="en-US" sz="2400" dirty="0"/>
            <a:t>II. </a:t>
          </a:r>
          <a:r>
            <a:rPr lang="ru-RU" sz="2400" dirty="0"/>
            <a:t>Планирование хозяйственных операций кооператива</a:t>
          </a:r>
        </a:p>
      </dgm:t>
    </dgm:pt>
    <dgm:pt modelId="{D0FE9A18-CB4F-4F8D-83F6-E224DB6EE8CF}" type="parTrans" cxnId="{386028F9-0D7D-4B08-9FBD-6C1789007E38}">
      <dgm:prSet/>
      <dgm:spPr/>
      <dgm:t>
        <a:bodyPr/>
        <a:lstStyle/>
        <a:p>
          <a:endParaRPr lang="ru-RU"/>
        </a:p>
      </dgm:t>
    </dgm:pt>
    <dgm:pt modelId="{C58436B1-FF02-48B9-8F66-B7372F9FCF97}" type="sibTrans" cxnId="{386028F9-0D7D-4B08-9FBD-6C1789007E38}">
      <dgm:prSet/>
      <dgm:spPr/>
      <dgm:t>
        <a:bodyPr/>
        <a:lstStyle/>
        <a:p>
          <a:endParaRPr lang="ru-RU"/>
        </a:p>
      </dgm:t>
    </dgm:pt>
    <dgm:pt modelId="{3605E087-A64D-4D95-9E01-29D15C1CF927}">
      <dgm:prSet phldrT="[Текст]" custT="1"/>
      <dgm:spPr/>
      <dgm:t>
        <a:bodyPr/>
        <a:lstStyle/>
        <a:p>
          <a:r>
            <a:rPr lang="en-US" sz="2400" dirty="0"/>
            <a:t>III. </a:t>
          </a:r>
          <a:r>
            <a:rPr lang="ru-RU" sz="2400" dirty="0"/>
            <a:t>Планирование финансирования деятельности</a:t>
          </a:r>
        </a:p>
      </dgm:t>
    </dgm:pt>
    <dgm:pt modelId="{789B4258-2BCC-47B3-B94B-C68F41E06AD8}" type="parTrans" cxnId="{03BE7E2F-AE2A-4895-8DFF-956954605619}">
      <dgm:prSet/>
      <dgm:spPr/>
      <dgm:t>
        <a:bodyPr/>
        <a:lstStyle/>
        <a:p>
          <a:endParaRPr lang="ru-RU"/>
        </a:p>
      </dgm:t>
    </dgm:pt>
    <dgm:pt modelId="{6D6752A9-B8F0-4D6D-8C43-21ADABFE5E61}" type="sibTrans" cxnId="{03BE7E2F-AE2A-4895-8DFF-956954605619}">
      <dgm:prSet/>
      <dgm:spPr/>
      <dgm:t>
        <a:bodyPr/>
        <a:lstStyle/>
        <a:p>
          <a:endParaRPr lang="ru-RU"/>
        </a:p>
      </dgm:t>
    </dgm:pt>
    <dgm:pt modelId="{E5A2B399-06ED-4C55-B008-9B3203CFD5BB}">
      <dgm:prSet phldrT="[Текст]" custT="1"/>
      <dgm:spPr/>
      <dgm:t>
        <a:bodyPr/>
        <a:lstStyle/>
        <a:p>
          <a:r>
            <a:rPr lang="en-US" sz="2400" dirty="0"/>
            <a:t>IV. </a:t>
          </a:r>
          <a:r>
            <a:rPr lang="ru-RU" sz="2400" dirty="0"/>
            <a:t>Понимание природы прибыли кооператива и правил её распределения</a:t>
          </a:r>
        </a:p>
      </dgm:t>
    </dgm:pt>
    <dgm:pt modelId="{A1B9A78C-BD97-49C2-8BED-0451246693D3}" type="parTrans" cxnId="{9AB29C8E-B336-4E13-9E67-B33CA60DBCD6}">
      <dgm:prSet/>
      <dgm:spPr/>
      <dgm:t>
        <a:bodyPr/>
        <a:lstStyle/>
        <a:p>
          <a:endParaRPr lang="ru-RU"/>
        </a:p>
      </dgm:t>
    </dgm:pt>
    <dgm:pt modelId="{922D286C-F404-4F81-A788-F0C56850182E}" type="sibTrans" cxnId="{9AB29C8E-B336-4E13-9E67-B33CA60DBCD6}">
      <dgm:prSet/>
      <dgm:spPr/>
      <dgm:t>
        <a:bodyPr/>
        <a:lstStyle/>
        <a:p>
          <a:endParaRPr lang="ru-RU"/>
        </a:p>
      </dgm:t>
    </dgm:pt>
    <dgm:pt modelId="{B716BFD4-80E6-41E7-87EC-C9EDFB25F36A}" type="pres">
      <dgm:prSet presAssocID="{5A196A96-4D51-43EC-833C-0EA3CB9ACF04}" presName="linear" presStyleCnt="0">
        <dgm:presLayoutVars>
          <dgm:dir/>
          <dgm:animLvl val="lvl"/>
          <dgm:resizeHandles val="exact"/>
        </dgm:presLayoutVars>
      </dgm:prSet>
      <dgm:spPr/>
    </dgm:pt>
    <dgm:pt modelId="{2B350740-BD73-431C-81E7-4D56B971EF05}" type="pres">
      <dgm:prSet presAssocID="{21EB25F4-2595-4703-A9CB-C506C3ADC062}" presName="parentLin" presStyleCnt="0"/>
      <dgm:spPr/>
    </dgm:pt>
    <dgm:pt modelId="{AAD0CCE7-27C6-40C6-89BB-9C35B195901E}" type="pres">
      <dgm:prSet presAssocID="{21EB25F4-2595-4703-A9CB-C506C3ADC062}" presName="parentLeftMargin" presStyleLbl="node1" presStyleIdx="0" presStyleCnt="4"/>
      <dgm:spPr/>
    </dgm:pt>
    <dgm:pt modelId="{098386C0-FD84-4E34-9077-163880071CD8}" type="pres">
      <dgm:prSet presAssocID="{21EB25F4-2595-4703-A9CB-C506C3ADC062}" presName="parentText" presStyleLbl="node1" presStyleIdx="0" presStyleCnt="4" custScaleX="117303" custScaleY="344723">
        <dgm:presLayoutVars>
          <dgm:chMax val="0"/>
          <dgm:bulletEnabled val="1"/>
        </dgm:presLayoutVars>
      </dgm:prSet>
      <dgm:spPr/>
    </dgm:pt>
    <dgm:pt modelId="{57DF7083-346F-4BB0-B799-6D6758B7934D}" type="pres">
      <dgm:prSet presAssocID="{21EB25F4-2595-4703-A9CB-C506C3ADC062}" presName="negativeSpace" presStyleCnt="0"/>
      <dgm:spPr/>
    </dgm:pt>
    <dgm:pt modelId="{220D86F5-9DCA-4A60-BCA5-ABC8EAF2961A}" type="pres">
      <dgm:prSet presAssocID="{21EB25F4-2595-4703-A9CB-C506C3ADC062}" presName="childText" presStyleLbl="conFgAcc1" presStyleIdx="0" presStyleCnt="4">
        <dgm:presLayoutVars>
          <dgm:bulletEnabled val="1"/>
        </dgm:presLayoutVars>
      </dgm:prSet>
      <dgm:spPr/>
    </dgm:pt>
    <dgm:pt modelId="{32DEBCA2-2D91-4BF6-9FBD-0B335B180C92}" type="pres">
      <dgm:prSet presAssocID="{645EFFCA-32A1-49D1-894E-8293F815F5E1}" presName="spaceBetweenRectangles" presStyleCnt="0"/>
      <dgm:spPr/>
    </dgm:pt>
    <dgm:pt modelId="{2535F8F4-A94B-499B-9543-5798B0004156}" type="pres">
      <dgm:prSet presAssocID="{E6C363B0-2492-4E86-8ED6-B0B20F5DCF2E}" presName="parentLin" presStyleCnt="0"/>
      <dgm:spPr/>
    </dgm:pt>
    <dgm:pt modelId="{1DF72400-8449-4E85-B064-5C7202561B09}" type="pres">
      <dgm:prSet presAssocID="{E6C363B0-2492-4E86-8ED6-B0B20F5DCF2E}" presName="parentLeftMargin" presStyleLbl="node1" presStyleIdx="0" presStyleCnt="4"/>
      <dgm:spPr/>
    </dgm:pt>
    <dgm:pt modelId="{DB02962C-DBD4-4F7D-90A5-A2A4286967BC}" type="pres">
      <dgm:prSet presAssocID="{E6C363B0-2492-4E86-8ED6-B0B20F5DCF2E}" presName="parentText" presStyleLbl="node1" presStyleIdx="1" presStyleCnt="4" custScaleX="117303" custScaleY="344723">
        <dgm:presLayoutVars>
          <dgm:chMax val="0"/>
          <dgm:bulletEnabled val="1"/>
        </dgm:presLayoutVars>
      </dgm:prSet>
      <dgm:spPr/>
    </dgm:pt>
    <dgm:pt modelId="{91FB99D0-DB46-4E89-9857-FE9793BE196D}" type="pres">
      <dgm:prSet presAssocID="{E6C363B0-2492-4E86-8ED6-B0B20F5DCF2E}" presName="negativeSpace" presStyleCnt="0"/>
      <dgm:spPr/>
    </dgm:pt>
    <dgm:pt modelId="{76AB0231-425C-4314-B20E-468506CDEABE}" type="pres">
      <dgm:prSet presAssocID="{E6C363B0-2492-4E86-8ED6-B0B20F5DCF2E}" presName="childText" presStyleLbl="conFgAcc1" presStyleIdx="1" presStyleCnt="4">
        <dgm:presLayoutVars>
          <dgm:bulletEnabled val="1"/>
        </dgm:presLayoutVars>
      </dgm:prSet>
      <dgm:spPr/>
    </dgm:pt>
    <dgm:pt modelId="{F0FD6E62-D66B-4EED-ACEC-A649809DB0CE}" type="pres">
      <dgm:prSet presAssocID="{C58436B1-FF02-48B9-8F66-B7372F9FCF97}" presName="spaceBetweenRectangles" presStyleCnt="0"/>
      <dgm:spPr/>
    </dgm:pt>
    <dgm:pt modelId="{A42E6714-A4F7-4BC8-A02E-1DDD46FF11B2}" type="pres">
      <dgm:prSet presAssocID="{3605E087-A64D-4D95-9E01-29D15C1CF927}" presName="parentLin" presStyleCnt="0"/>
      <dgm:spPr/>
    </dgm:pt>
    <dgm:pt modelId="{984ED6CA-956D-4530-BCC9-1D762B3AA96A}" type="pres">
      <dgm:prSet presAssocID="{3605E087-A64D-4D95-9E01-29D15C1CF927}" presName="parentLeftMargin" presStyleLbl="node1" presStyleIdx="1" presStyleCnt="4"/>
      <dgm:spPr/>
    </dgm:pt>
    <dgm:pt modelId="{184EC2BB-AFBF-4DA6-91F9-A16B5EAB452A}" type="pres">
      <dgm:prSet presAssocID="{3605E087-A64D-4D95-9E01-29D15C1CF927}" presName="parentText" presStyleLbl="node1" presStyleIdx="2" presStyleCnt="4" custScaleX="117303" custScaleY="344723">
        <dgm:presLayoutVars>
          <dgm:chMax val="0"/>
          <dgm:bulletEnabled val="1"/>
        </dgm:presLayoutVars>
      </dgm:prSet>
      <dgm:spPr/>
    </dgm:pt>
    <dgm:pt modelId="{3B19E349-3C1D-4071-AD91-67B36435D840}" type="pres">
      <dgm:prSet presAssocID="{3605E087-A64D-4D95-9E01-29D15C1CF927}" presName="negativeSpace" presStyleCnt="0"/>
      <dgm:spPr/>
    </dgm:pt>
    <dgm:pt modelId="{BD4B41D7-4480-4B23-B646-652F6F6F4212}" type="pres">
      <dgm:prSet presAssocID="{3605E087-A64D-4D95-9E01-29D15C1CF927}" presName="childText" presStyleLbl="conFgAcc1" presStyleIdx="2" presStyleCnt="4">
        <dgm:presLayoutVars>
          <dgm:bulletEnabled val="1"/>
        </dgm:presLayoutVars>
      </dgm:prSet>
      <dgm:spPr/>
    </dgm:pt>
    <dgm:pt modelId="{F5FA5432-ABE8-4907-89B0-EF4512ADEFAE}" type="pres">
      <dgm:prSet presAssocID="{6D6752A9-B8F0-4D6D-8C43-21ADABFE5E61}" presName="spaceBetweenRectangles" presStyleCnt="0"/>
      <dgm:spPr/>
    </dgm:pt>
    <dgm:pt modelId="{4CEA7E21-0A16-4E9D-8FBB-372039F5D973}" type="pres">
      <dgm:prSet presAssocID="{E5A2B399-06ED-4C55-B008-9B3203CFD5BB}" presName="parentLin" presStyleCnt="0"/>
      <dgm:spPr/>
    </dgm:pt>
    <dgm:pt modelId="{FD0A0912-BFD2-408D-92A4-AAB71567C741}" type="pres">
      <dgm:prSet presAssocID="{E5A2B399-06ED-4C55-B008-9B3203CFD5BB}" presName="parentLeftMargin" presStyleLbl="node1" presStyleIdx="2" presStyleCnt="4"/>
      <dgm:spPr/>
    </dgm:pt>
    <dgm:pt modelId="{C2EADF15-3BAF-41C3-B54C-A29B7DA59C9F}" type="pres">
      <dgm:prSet presAssocID="{E5A2B399-06ED-4C55-B008-9B3203CFD5BB}" presName="parentText" presStyleLbl="node1" presStyleIdx="3" presStyleCnt="4" custScaleX="117303" custScaleY="344723">
        <dgm:presLayoutVars>
          <dgm:chMax val="0"/>
          <dgm:bulletEnabled val="1"/>
        </dgm:presLayoutVars>
      </dgm:prSet>
      <dgm:spPr/>
    </dgm:pt>
    <dgm:pt modelId="{6493CB77-5145-42F2-81D3-8B4100C0327B}" type="pres">
      <dgm:prSet presAssocID="{E5A2B399-06ED-4C55-B008-9B3203CFD5BB}" presName="negativeSpace" presStyleCnt="0"/>
      <dgm:spPr/>
    </dgm:pt>
    <dgm:pt modelId="{2EAA8263-6CA2-4A83-8A24-0727270A4BCF}" type="pres">
      <dgm:prSet presAssocID="{E5A2B399-06ED-4C55-B008-9B3203CFD5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1E752B-7624-467D-90A9-04A8F1D86C58}" type="presOf" srcId="{5A196A96-4D51-43EC-833C-0EA3CB9ACF04}" destId="{B716BFD4-80E6-41E7-87EC-C9EDFB25F36A}" srcOrd="0" destOrd="0" presId="urn:microsoft.com/office/officeart/2005/8/layout/list1"/>
    <dgm:cxn modelId="{03BE7E2F-AE2A-4895-8DFF-956954605619}" srcId="{5A196A96-4D51-43EC-833C-0EA3CB9ACF04}" destId="{3605E087-A64D-4D95-9E01-29D15C1CF927}" srcOrd="2" destOrd="0" parTransId="{789B4258-2BCC-47B3-B94B-C68F41E06AD8}" sibTransId="{6D6752A9-B8F0-4D6D-8C43-21ADABFE5E61}"/>
    <dgm:cxn modelId="{2A12856D-2B1E-44AA-90E8-EF999A209AE4}" type="presOf" srcId="{3605E087-A64D-4D95-9E01-29D15C1CF927}" destId="{184EC2BB-AFBF-4DA6-91F9-A16B5EAB452A}" srcOrd="1" destOrd="0" presId="urn:microsoft.com/office/officeart/2005/8/layout/list1"/>
    <dgm:cxn modelId="{CAD38987-9FA8-4204-921B-4A7202D346EA}" type="presOf" srcId="{E6C363B0-2492-4E86-8ED6-B0B20F5DCF2E}" destId="{DB02962C-DBD4-4F7D-90A5-A2A4286967BC}" srcOrd="1" destOrd="0" presId="urn:microsoft.com/office/officeart/2005/8/layout/list1"/>
    <dgm:cxn modelId="{9AB29C8E-B336-4E13-9E67-B33CA60DBCD6}" srcId="{5A196A96-4D51-43EC-833C-0EA3CB9ACF04}" destId="{E5A2B399-06ED-4C55-B008-9B3203CFD5BB}" srcOrd="3" destOrd="0" parTransId="{A1B9A78C-BD97-49C2-8BED-0451246693D3}" sibTransId="{922D286C-F404-4F81-A788-F0C56850182E}"/>
    <dgm:cxn modelId="{67C23B9F-962D-4912-9AB0-8D09FC227EA1}" type="presOf" srcId="{E5A2B399-06ED-4C55-B008-9B3203CFD5BB}" destId="{C2EADF15-3BAF-41C3-B54C-A29B7DA59C9F}" srcOrd="1" destOrd="0" presId="urn:microsoft.com/office/officeart/2005/8/layout/list1"/>
    <dgm:cxn modelId="{AE553FA6-8BCD-48B1-BE1D-1B43470E1D0C}" type="presOf" srcId="{E6C363B0-2492-4E86-8ED6-B0B20F5DCF2E}" destId="{1DF72400-8449-4E85-B064-5C7202561B09}" srcOrd="0" destOrd="0" presId="urn:microsoft.com/office/officeart/2005/8/layout/list1"/>
    <dgm:cxn modelId="{A6345EAA-F279-4D9F-A559-67AA8AB4B5E6}" type="presOf" srcId="{21EB25F4-2595-4703-A9CB-C506C3ADC062}" destId="{AAD0CCE7-27C6-40C6-89BB-9C35B195901E}" srcOrd="0" destOrd="0" presId="urn:microsoft.com/office/officeart/2005/8/layout/list1"/>
    <dgm:cxn modelId="{AFD578AC-590F-407D-BBC9-9F9C7FD33712}" type="presOf" srcId="{E5A2B399-06ED-4C55-B008-9B3203CFD5BB}" destId="{FD0A0912-BFD2-408D-92A4-AAB71567C741}" srcOrd="0" destOrd="0" presId="urn:microsoft.com/office/officeart/2005/8/layout/list1"/>
    <dgm:cxn modelId="{5E71D9C3-976F-4440-B767-EECFB64EBD0E}" srcId="{5A196A96-4D51-43EC-833C-0EA3CB9ACF04}" destId="{21EB25F4-2595-4703-A9CB-C506C3ADC062}" srcOrd="0" destOrd="0" parTransId="{1BBAEAC6-8FA6-46F6-8E23-772597C680A1}" sibTransId="{645EFFCA-32A1-49D1-894E-8293F815F5E1}"/>
    <dgm:cxn modelId="{279348F2-4456-410F-AFA5-AC42F521580F}" type="presOf" srcId="{3605E087-A64D-4D95-9E01-29D15C1CF927}" destId="{984ED6CA-956D-4530-BCC9-1D762B3AA96A}" srcOrd="0" destOrd="0" presId="urn:microsoft.com/office/officeart/2005/8/layout/list1"/>
    <dgm:cxn modelId="{386028F9-0D7D-4B08-9FBD-6C1789007E38}" srcId="{5A196A96-4D51-43EC-833C-0EA3CB9ACF04}" destId="{E6C363B0-2492-4E86-8ED6-B0B20F5DCF2E}" srcOrd="1" destOrd="0" parTransId="{D0FE9A18-CB4F-4F8D-83F6-E224DB6EE8CF}" sibTransId="{C58436B1-FF02-48B9-8F66-B7372F9FCF97}"/>
    <dgm:cxn modelId="{C91200FF-64F4-44A9-A7EB-9C6772FFCD4A}" type="presOf" srcId="{21EB25F4-2595-4703-A9CB-C506C3ADC062}" destId="{098386C0-FD84-4E34-9077-163880071CD8}" srcOrd="1" destOrd="0" presId="urn:microsoft.com/office/officeart/2005/8/layout/list1"/>
    <dgm:cxn modelId="{D8B44435-5218-41D6-AB83-5F3B3B82F508}" type="presParOf" srcId="{B716BFD4-80E6-41E7-87EC-C9EDFB25F36A}" destId="{2B350740-BD73-431C-81E7-4D56B971EF05}" srcOrd="0" destOrd="0" presId="urn:microsoft.com/office/officeart/2005/8/layout/list1"/>
    <dgm:cxn modelId="{5214204E-D6BA-431B-90AA-C077C7126C70}" type="presParOf" srcId="{2B350740-BD73-431C-81E7-4D56B971EF05}" destId="{AAD0CCE7-27C6-40C6-89BB-9C35B195901E}" srcOrd="0" destOrd="0" presId="urn:microsoft.com/office/officeart/2005/8/layout/list1"/>
    <dgm:cxn modelId="{1D8C9C9E-DAD4-45AF-A137-4BF3497CD44B}" type="presParOf" srcId="{2B350740-BD73-431C-81E7-4D56B971EF05}" destId="{098386C0-FD84-4E34-9077-163880071CD8}" srcOrd="1" destOrd="0" presId="urn:microsoft.com/office/officeart/2005/8/layout/list1"/>
    <dgm:cxn modelId="{1D190C2B-BB82-416C-ABA0-A850F8E85BBF}" type="presParOf" srcId="{B716BFD4-80E6-41E7-87EC-C9EDFB25F36A}" destId="{57DF7083-346F-4BB0-B799-6D6758B7934D}" srcOrd="1" destOrd="0" presId="urn:microsoft.com/office/officeart/2005/8/layout/list1"/>
    <dgm:cxn modelId="{1B711B2C-9C42-4423-B7F2-B9E9B4FE40F1}" type="presParOf" srcId="{B716BFD4-80E6-41E7-87EC-C9EDFB25F36A}" destId="{220D86F5-9DCA-4A60-BCA5-ABC8EAF2961A}" srcOrd="2" destOrd="0" presId="urn:microsoft.com/office/officeart/2005/8/layout/list1"/>
    <dgm:cxn modelId="{178BB535-5C62-4EBE-973C-73A09E5190FE}" type="presParOf" srcId="{B716BFD4-80E6-41E7-87EC-C9EDFB25F36A}" destId="{32DEBCA2-2D91-4BF6-9FBD-0B335B180C92}" srcOrd="3" destOrd="0" presId="urn:microsoft.com/office/officeart/2005/8/layout/list1"/>
    <dgm:cxn modelId="{D1F5853A-1156-480D-A97A-62BADE21C7FC}" type="presParOf" srcId="{B716BFD4-80E6-41E7-87EC-C9EDFB25F36A}" destId="{2535F8F4-A94B-499B-9543-5798B0004156}" srcOrd="4" destOrd="0" presId="urn:microsoft.com/office/officeart/2005/8/layout/list1"/>
    <dgm:cxn modelId="{F67EE3B1-D116-420B-832A-A2A45A5704CD}" type="presParOf" srcId="{2535F8F4-A94B-499B-9543-5798B0004156}" destId="{1DF72400-8449-4E85-B064-5C7202561B09}" srcOrd="0" destOrd="0" presId="urn:microsoft.com/office/officeart/2005/8/layout/list1"/>
    <dgm:cxn modelId="{449672E8-22EF-4D9A-8A30-E3EBDB742DA6}" type="presParOf" srcId="{2535F8F4-A94B-499B-9543-5798B0004156}" destId="{DB02962C-DBD4-4F7D-90A5-A2A4286967BC}" srcOrd="1" destOrd="0" presId="urn:microsoft.com/office/officeart/2005/8/layout/list1"/>
    <dgm:cxn modelId="{642C772A-17C6-4556-A95B-B3FABE456BE7}" type="presParOf" srcId="{B716BFD4-80E6-41E7-87EC-C9EDFB25F36A}" destId="{91FB99D0-DB46-4E89-9857-FE9793BE196D}" srcOrd="5" destOrd="0" presId="urn:microsoft.com/office/officeart/2005/8/layout/list1"/>
    <dgm:cxn modelId="{B8272FD9-DE13-4DD7-B066-B4BAF310D461}" type="presParOf" srcId="{B716BFD4-80E6-41E7-87EC-C9EDFB25F36A}" destId="{76AB0231-425C-4314-B20E-468506CDEABE}" srcOrd="6" destOrd="0" presId="urn:microsoft.com/office/officeart/2005/8/layout/list1"/>
    <dgm:cxn modelId="{5B92D23A-99BD-47D2-B159-A8D03DC76F6B}" type="presParOf" srcId="{B716BFD4-80E6-41E7-87EC-C9EDFB25F36A}" destId="{F0FD6E62-D66B-4EED-ACEC-A649809DB0CE}" srcOrd="7" destOrd="0" presId="urn:microsoft.com/office/officeart/2005/8/layout/list1"/>
    <dgm:cxn modelId="{8CF682F9-DE59-40ED-AAA2-C3E5E145F2AA}" type="presParOf" srcId="{B716BFD4-80E6-41E7-87EC-C9EDFB25F36A}" destId="{A42E6714-A4F7-4BC8-A02E-1DDD46FF11B2}" srcOrd="8" destOrd="0" presId="urn:microsoft.com/office/officeart/2005/8/layout/list1"/>
    <dgm:cxn modelId="{85A84859-EFA8-48D8-BD3A-3907FD01DC9F}" type="presParOf" srcId="{A42E6714-A4F7-4BC8-A02E-1DDD46FF11B2}" destId="{984ED6CA-956D-4530-BCC9-1D762B3AA96A}" srcOrd="0" destOrd="0" presId="urn:microsoft.com/office/officeart/2005/8/layout/list1"/>
    <dgm:cxn modelId="{44D5A3DB-37E2-4F43-AC4F-49329DD85B5F}" type="presParOf" srcId="{A42E6714-A4F7-4BC8-A02E-1DDD46FF11B2}" destId="{184EC2BB-AFBF-4DA6-91F9-A16B5EAB452A}" srcOrd="1" destOrd="0" presId="urn:microsoft.com/office/officeart/2005/8/layout/list1"/>
    <dgm:cxn modelId="{8A06C4C5-C3FA-43C1-A50A-7D030F6A28A6}" type="presParOf" srcId="{B716BFD4-80E6-41E7-87EC-C9EDFB25F36A}" destId="{3B19E349-3C1D-4071-AD91-67B36435D840}" srcOrd="9" destOrd="0" presId="urn:microsoft.com/office/officeart/2005/8/layout/list1"/>
    <dgm:cxn modelId="{4C0A650A-2207-4782-ADB3-EF9D6F9B0FC6}" type="presParOf" srcId="{B716BFD4-80E6-41E7-87EC-C9EDFB25F36A}" destId="{BD4B41D7-4480-4B23-B646-652F6F6F4212}" srcOrd="10" destOrd="0" presId="urn:microsoft.com/office/officeart/2005/8/layout/list1"/>
    <dgm:cxn modelId="{1CD777C9-FA8A-4498-948F-F129B6EF445E}" type="presParOf" srcId="{B716BFD4-80E6-41E7-87EC-C9EDFB25F36A}" destId="{F5FA5432-ABE8-4907-89B0-EF4512ADEFAE}" srcOrd="11" destOrd="0" presId="urn:microsoft.com/office/officeart/2005/8/layout/list1"/>
    <dgm:cxn modelId="{3ADF8534-1F42-4F4D-80B1-677B4D47C315}" type="presParOf" srcId="{B716BFD4-80E6-41E7-87EC-C9EDFB25F36A}" destId="{4CEA7E21-0A16-4E9D-8FBB-372039F5D973}" srcOrd="12" destOrd="0" presId="urn:microsoft.com/office/officeart/2005/8/layout/list1"/>
    <dgm:cxn modelId="{A0234460-80B4-4863-8B80-9A899E13BAE8}" type="presParOf" srcId="{4CEA7E21-0A16-4E9D-8FBB-372039F5D973}" destId="{FD0A0912-BFD2-408D-92A4-AAB71567C741}" srcOrd="0" destOrd="0" presId="urn:microsoft.com/office/officeart/2005/8/layout/list1"/>
    <dgm:cxn modelId="{A3FD665D-6182-4773-9E0A-32EF925A51AD}" type="presParOf" srcId="{4CEA7E21-0A16-4E9D-8FBB-372039F5D973}" destId="{C2EADF15-3BAF-41C3-B54C-A29B7DA59C9F}" srcOrd="1" destOrd="0" presId="urn:microsoft.com/office/officeart/2005/8/layout/list1"/>
    <dgm:cxn modelId="{6B8C9708-38BB-4931-9F85-E69F5A27D6BC}" type="presParOf" srcId="{B716BFD4-80E6-41E7-87EC-C9EDFB25F36A}" destId="{6493CB77-5145-42F2-81D3-8B4100C0327B}" srcOrd="13" destOrd="0" presId="urn:microsoft.com/office/officeart/2005/8/layout/list1"/>
    <dgm:cxn modelId="{7BAB00F2-257B-4B54-B475-9DDC9BFCB422}" type="presParOf" srcId="{B716BFD4-80E6-41E7-87EC-C9EDFB25F36A}" destId="{2EAA8263-6CA2-4A83-8A24-0727270A4B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3EA2D-49D3-4E91-9425-C191887BD7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C5C99-6C4F-4E26-83E3-30E173B18A37}">
      <dgm:prSet phldrT="[Текст]"/>
      <dgm:spPr/>
      <dgm:t>
        <a:bodyPr/>
        <a:lstStyle/>
        <a:p>
          <a:r>
            <a:rPr lang="ru-RU" dirty="0"/>
            <a:t>Собственные средства</a:t>
          </a:r>
        </a:p>
      </dgm:t>
    </dgm:pt>
    <dgm:pt modelId="{62410429-1AD6-4454-9A38-C84E2F51248F}" type="parTrans" cxnId="{E419F3CB-4164-4717-B611-6152C1684B4A}">
      <dgm:prSet/>
      <dgm:spPr/>
      <dgm:t>
        <a:bodyPr/>
        <a:lstStyle/>
        <a:p>
          <a:endParaRPr lang="ru-RU"/>
        </a:p>
      </dgm:t>
    </dgm:pt>
    <dgm:pt modelId="{E0611105-3206-475B-AD96-0A67C3B846F2}" type="sibTrans" cxnId="{E419F3CB-4164-4717-B611-6152C1684B4A}">
      <dgm:prSet/>
      <dgm:spPr/>
      <dgm:t>
        <a:bodyPr/>
        <a:lstStyle/>
        <a:p>
          <a:endParaRPr lang="ru-RU"/>
        </a:p>
      </dgm:t>
    </dgm:pt>
    <dgm:pt modelId="{3FF1C7BB-3692-4768-BE81-A9E987AB1DCA}">
      <dgm:prSet phldrT="[Текст]"/>
      <dgm:spPr/>
      <dgm:t>
        <a:bodyPr/>
        <a:lstStyle/>
        <a:p>
          <a:r>
            <a:rPr lang="ru-RU" dirty="0"/>
            <a:t>Источником являются накопления членов</a:t>
          </a:r>
        </a:p>
      </dgm:t>
    </dgm:pt>
    <dgm:pt modelId="{8301A96B-B4DB-4FE6-A01C-35D3530A56EC}" type="parTrans" cxnId="{F57711B3-D380-4C07-AE61-B090B1AA93FE}">
      <dgm:prSet/>
      <dgm:spPr/>
      <dgm:t>
        <a:bodyPr/>
        <a:lstStyle/>
        <a:p>
          <a:endParaRPr lang="ru-RU"/>
        </a:p>
      </dgm:t>
    </dgm:pt>
    <dgm:pt modelId="{E0C88F67-729D-40D8-9653-BCD89B54FB87}" type="sibTrans" cxnId="{F57711B3-D380-4C07-AE61-B090B1AA93FE}">
      <dgm:prSet/>
      <dgm:spPr/>
      <dgm:t>
        <a:bodyPr/>
        <a:lstStyle/>
        <a:p>
          <a:endParaRPr lang="ru-RU"/>
        </a:p>
      </dgm:t>
    </dgm:pt>
    <dgm:pt modelId="{64CFF11C-6975-4F67-A000-EC7A69547A88}">
      <dgm:prSet phldrT="[Текст]"/>
      <dgm:spPr/>
      <dgm:t>
        <a:bodyPr/>
        <a:lstStyle/>
        <a:p>
          <a:r>
            <a:rPr lang="ru-RU" dirty="0"/>
            <a:t>Механизм объединения: взносы в паевой фонд, в неделимый фонд</a:t>
          </a:r>
        </a:p>
      </dgm:t>
    </dgm:pt>
    <dgm:pt modelId="{F49EB690-513F-4328-9612-E497F75E42C5}" type="parTrans" cxnId="{04965ABF-87AF-454A-8D61-07E66778FB9D}">
      <dgm:prSet/>
      <dgm:spPr/>
      <dgm:t>
        <a:bodyPr/>
        <a:lstStyle/>
        <a:p>
          <a:endParaRPr lang="ru-RU"/>
        </a:p>
      </dgm:t>
    </dgm:pt>
    <dgm:pt modelId="{30D42A05-63F9-48D4-8CCE-3CDF0C2FD4EB}" type="sibTrans" cxnId="{04965ABF-87AF-454A-8D61-07E66778FB9D}">
      <dgm:prSet/>
      <dgm:spPr/>
      <dgm:t>
        <a:bodyPr/>
        <a:lstStyle/>
        <a:p>
          <a:endParaRPr lang="ru-RU"/>
        </a:p>
      </dgm:t>
    </dgm:pt>
    <dgm:pt modelId="{FC9F0C7E-C46F-4B87-AC5C-580D22817561}">
      <dgm:prSet phldrT="[Текст]"/>
      <dgm:spPr/>
      <dgm:t>
        <a:bodyPr/>
        <a:lstStyle/>
        <a:p>
          <a:r>
            <a:rPr lang="ru-RU" dirty="0"/>
            <a:t>Заёмные средства</a:t>
          </a:r>
        </a:p>
      </dgm:t>
    </dgm:pt>
    <dgm:pt modelId="{84A89FBC-D77E-40F5-943B-464FD2A276DE}" type="parTrans" cxnId="{012B6939-0775-4AC4-8898-3F0EDF65C88B}">
      <dgm:prSet/>
      <dgm:spPr/>
      <dgm:t>
        <a:bodyPr/>
        <a:lstStyle/>
        <a:p>
          <a:endParaRPr lang="ru-RU"/>
        </a:p>
      </dgm:t>
    </dgm:pt>
    <dgm:pt modelId="{D64107B4-9D33-4744-A6EA-34A2377ECD26}" type="sibTrans" cxnId="{012B6939-0775-4AC4-8898-3F0EDF65C88B}">
      <dgm:prSet/>
      <dgm:spPr/>
      <dgm:t>
        <a:bodyPr/>
        <a:lstStyle/>
        <a:p>
          <a:endParaRPr lang="ru-RU"/>
        </a:p>
      </dgm:t>
    </dgm:pt>
    <dgm:pt modelId="{90F2628A-B5EC-4BFD-8451-8581E8DCD036}">
      <dgm:prSet phldrT="[Текст]"/>
      <dgm:spPr/>
      <dgm:t>
        <a:bodyPr/>
        <a:lstStyle/>
        <a:p>
          <a:r>
            <a:rPr lang="ru-RU" dirty="0"/>
            <a:t>Кредиты банков, займы фонда микрофинансирования,</a:t>
          </a:r>
        </a:p>
      </dgm:t>
    </dgm:pt>
    <dgm:pt modelId="{443AA996-CF19-44C9-91B6-7F1DFDA97856}" type="parTrans" cxnId="{4D7FE120-B4B2-41CB-8B01-26C1C475FC09}">
      <dgm:prSet/>
      <dgm:spPr/>
      <dgm:t>
        <a:bodyPr/>
        <a:lstStyle/>
        <a:p>
          <a:endParaRPr lang="ru-RU"/>
        </a:p>
      </dgm:t>
    </dgm:pt>
    <dgm:pt modelId="{488800DC-347E-4C50-9181-C9BFF8AF8C55}" type="sibTrans" cxnId="{4D7FE120-B4B2-41CB-8B01-26C1C475FC09}">
      <dgm:prSet/>
      <dgm:spPr/>
      <dgm:t>
        <a:bodyPr/>
        <a:lstStyle/>
        <a:p>
          <a:endParaRPr lang="ru-RU"/>
        </a:p>
      </dgm:t>
    </dgm:pt>
    <dgm:pt modelId="{90D8A18D-F34B-4136-8428-B850C7A61CC3}">
      <dgm:prSet phldrT="[Текст]"/>
      <dgm:spPr/>
      <dgm:t>
        <a:bodyPr/>
        <a:lstStyle/>
        <a:p>
          <a:r>
            <a:rPr lang="ru-RU" dirty="0"/>
            <a:t>Средства государственной поддержки</a:t>
          </a:r>
        </a:p>
      </dgm:t>
    </dgm:pt>
    <dgm:pt modelId="{1DD5BCAA-C59B-4FDC-A945-F80B693AC507}" type="parTrans" cxnId="{7E75AFF7-8927-49C2-80D4-FE49EECDF677}">
      <dgm:prSet/>
      <dgm:spPr/>
      <dgm:t>
        <a:bodyPr/>
        <a:lstStyle/>
        <a:p>
          <a:endParaRPr lang="ru-RU"/>
        </a:p>
      </dgm:t>
    </dgm:pt>
    <dgm:pt modelId="{A06FA64C-0AF5-42E3-8FF2-53C5ABF31F5D}" type="sibTrans" cxnId="{7E75AFF7-8927-49C2-80D4-FE49EECDF677}">
      <dgm:prSet/>
      <dgm:spPr/>
      <dgm:t>
        <a:bodyPr/>
        <a:lstStyle/>
        <a:p>
          <a:endParaRPr lang="ru-RU"/>
        </a:p>
      </dgm:t>
    </dgm:pt>
    <dgm:pt modelId="{C83CB7B4-7C83-4F71-983A-64AE664AA368}">
      <dgm:prSet phldrT="[Текст]"/>
      <dgm:spPr/>
      <dgm:t>
        <a:bodyPr/>
        <a:lstStyle/>
        <a:p>
          <a:r>
            <a:rPr lang="ru-RU" dirty="0"/>
            <a:t>Грант на развитие материально-технической базы</a:t>
          </a:r>
        </a:p>
      </dgm:t>
    </dgm:pt>
    <dgm:pt modelId="{483305E5-4994-4CD8-9507-641BD438C097}" type="parTrans" cxnId="{48180BFC-74A3-41E8-A490-0202C82FAB97}">
      <dgm:prSet/>
      <dgm:spPr/>
      <dgm:t>
        <a:bodyPr/>
        <a:lstStyle/>
        <a:p>
          <a:endParaRPr lang="ru-RU"/>
        </a:p>
      </dgm:t>
    </dgm:pt>
    <dgm:pt modelId="{B1D65558-2165-4982-BC98-C41E2C23090C}" type="sibTrans" cxnId="{48180BFC-74A3-41E8-A490-0202C82FAB97}">
      <dgm:prSet/>
      <dgm:spPr/>
      <dgm:t>
        <a:bodyPr/>
        <a:lstStyle/>
        <a:p>
          <a:endParaRPr lang="ru-RU"/>
        </a:p>
      </dgm:t>
    </dgm:pt>
    <dgm:pt modelId="{9C473C7A-F729-4D13-9DB4-6D1EF03517E3}">
      <dgm:prSet phldrT="[Текст]"/>
      <dgm:spPr/>
      <dgm:t>
        <a:bodyPr/>
        <a:lstStyle/>
        <a:p>
          <a:r>
            <a:rPr lang="ru-RU" dirty="0"/>
            <a:t>Субсидии кооперативу, грант «</a:t>
          </a:r>
          <a:r>
            <a:rPr lang="ru-RU" dirty="0" err="1"/>
            <a:t>Агростартап</a:t>
          </a:r>
          <a:r>
            <a:rPr lang="ru-RU" dirty="0"/>
            <a:t>»</a:t>
          </a:r>
        </a:p>
      </dgm:t>
    </dgm:pt>
    <dgm:pt modelId="{7DB1DE91-89CC-462F-9C39-6FD937306DE8}" type="parTrans" cxnId="{5B181939-4862-4390-B004-6C2353A6FA0F}">
      <dgm:prSet/>
      <dgm:spPr/>
      <dgm:t>
        <a:bodyPr/>
        <a:lstStyle/>
        <a:p>
          <a:endParaRPr lang="ru-RU"/>
        </a:p>
      </dgm:t>
    </dgm:pt>
    <dgm:pt modelId="{A9198E7E-DA03-4326-80C6-8B2B63B60780}" type="sibTrans" cxnId="{5B181939-4862-4390-B004-6C2353A6FA0F}">
      <dgm:prSet/>
      <dgm:spPr/>
      <dgm:t>
        <a:bodyPr/>
        <a:lstStyle/>
        <a:p>
          <a:endParaRPr lang="ru-RU"/>
        </a:p>
      </dgm:t>
    </dgm:pt>
    <dgm:pt modelId="{3872B432-5CF7-4E9C-A287-519B7B943894}">
      <dgm:prSet phldrT="[Текст]"/>
      <dgm:spPr/>
      <dgm:t>
        <a:bodyPr/>
        <a:lstStyle/>
        <a:p>
          <a:r>
            <a:rPr lang="ru-RU" dirty="0"/>
            <a:t>Займы от третьих лиц</a:t>
          </a:r>
        </a:p>
      </dgm:t>
    </dgm:pt>
    <dgm:pt modelId="{DC3251F7-DAAE-4431-A4FF-936700189B96}" type="parTrans" cxnId="{6CBB1DD1-D005-4C86-B970-46A895648627}">
      <dgm:prSet/>
      <dgm:spPr/>
      <dgm:t>
        <a:bodyPr/>
        <a:lstStyle/>
        <a:p>
          <a:endParaRPr lang="ru-RU"/>
        </a:p>
      </dgm:t>
    </dgm:pt>
    <dgm:pt modelId="{71088AFC-73F0-438C-97BF-DBA81A18DA53}" type="sibTrans" cxnId="{6CBB1DD1-D005-4C86-B970-46A895648627}">
      <dgm:prSet/>
      <dgm:spPr/>
      <dgm:t>
        <a:bodyPr/>
        <a:lstStyle/>
        <a:p>
          <a:endParaRPr lang="ru-RU"/>
        </a:p>
      </dgm:t>
    </dgm:pt>
    <dgm:pt modelId="{F4444619-CBED-480F-84B9-726E099FFDC2}" type="pres">
      <dgm:prSet presAssocID="{7983EA2D-49D3-4E91-9425-C191887BD731}" presName="linear" presStyleCnt="0">
        <dgm:presLayoutVars>
          <dgm:dir/>
          <dgm:resizeHandles val="exact"/>
        </dgm:presLayoutVars>
      </dgm:prSet>
      <dgm:spPr/>
    </dgm:pt>
    <dgm:pt modelId="{9E74C91E-F585-4F82-8A17-F5C0E8B8336C}" type="pres">
      <dgm:prSet presAssocID="{F60C5C99-6C4F-4E26-83E3-30E173B18A37}" presName="comp" presStyleCnt="0"/>
      <dgm:spPr/>
    </dgm:pt>
    <dgm:pt modelId="{FB45A91E-DACD-4673-B8CF-650C11BC2904}" type="pres">
      <dgm:prSet presAssocID="{F60C5C99-6C4F-4E26-83E3-30E173B18A37}" presName="box" presStyleLbl="node1" presStyleIdx="0" presStyleCnt="3"/>
      <dgm:spPr/>
    </dgm:pt>
    <dgm:pt modelId="{9D6A8227-A818-4E26-83F9-1A38E9165B86}" type="pres">
      <dgm:prSet presAssocID="{F60C5C99-6C4F-4E26-83E3-30E173B18A3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96425FA-4B2B-4100-B4CA-D1C3C64B7628}" type="pres">
      <dgm:prSet presAssocID="{F60C5C99-6C4F-4E26-83E3-30E173B18A37}" presName="text" presStyleLbl="node1" presStyleIdx="0" presStyleCnt="3">
        <dgm:presLayoutVars>
          <dgm:bulletEnabled val="1"/>
        </dgm:presLayoutVars>
      </dgm:prSet>
      <dgm:spPr/>
    </dgm:pt>
    <dgm:pt modelId="{31EA515D-643E-438C-9A08-9404912251AD}" type="pres">
      <dgm:prSet presAssocID="{E0611105-3206-475B-AD96-0A67C3B846F2}" presName="spacer" presStyleCnt="0"/>
      <dgm:spPr/>
    </dgm:pt>
    <dgm:pt modelId="{59211B4B-79E8-482E-B65C-CB6A4C3D91D5}" type="pres">
      <dgm:prSet presAssocID="{FC9F0C7E-C46F-4B87-AC5C-580D22817561}" presName="comp" presStyleCnt="0"/>
      <dgm:spPr/>
    </dgm:pt>
    <dgm:pt modelId="{4C1F4F99-9F7B-4FE6-9572-FFEEE0972E41}" type="pres">
      <dgm:prSet presAssocID="{FC9F0C7E-C46F-4B87-AC5C-580D22817561}" presName="box" presStyleLbl="node1" presStyleIdx="1" presStyleCnt="3"/>
      <dgm:spPr/>
    </dgm:pt>
    <dgm:pt modelId="{07BB426A-D4AB-46C8-9118-ED3BDFF5D8A6}" type="pres">
      <dgm:prSet presAssocID="{FC9F0C7E-C46F-4B87-AC5C-580D2281756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E74573A-EEDF-4594-8E06-25CC53C65639}" type="pres">
      <dgm:prSet presAssocID="{FC9F0C7E-C46F-4B87-AC5C-580D22817561}" presName="text" presStyleLbl="node1" presStyleIdx="1" presStyleCnt="3">
        <dgm:presLayoutVars>
          <dgm:bulletEnabled val="1"/>
        </dgm:presLayoutVars>
      </dgm:prSet>
      <dgm:spPr/>
    </dgm:pt>
    <dgm:pt modelId="{B14CBF80-8076-448D-B826-8716A52EDE1C}" type="pres">
      <dgm:prSet presAssocID="{D64107B4-9D33-4744-A6EA-34A2377ECD26}" presName="spacer" presStyleCnt="0"/>
      <dgm:spPr/>
    </dgm:pt>
    <dgm:pt modelId="{327F8D49-814D-4F36-ACE9-4B63A467AAB9}" type="pres">
      <dgm:prSet presAssocID="{90D8A18D-F34B-4136-8428-B850C7A61CC3}" presName="comp" presStyleCnt="0"/>
      <dgm:spPr/>
    </dgm:pt>
    <dgm:pt modelId="{76203492-B8E2-411C-A490-1C5CD6014AFE}" type="pres">
      <dgm:prSet presAssocID="{90D8A18D-F34B-4136-8428-B850C7A61CC3}" presName="box" presStyleLbl="node1" presStyleIdx="2" presStyleCnt="3"/>
      <dgm:spPr/>
    </dgm:pt>
    <dgm:pt modelId="{383C7E43-1879-4BEF-9FEA-01793F326D49}" type="pres">
      <dgm:prSet presAssocID="{90D8A18D-F34B-4136-8428-B850C7A61CC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ABAB8C7B-EF6B-4354-A331-FC42EF582157}" type="pres">
      <dgm:prSet presAssocID="{90D8A18D-F34B-4136-8428-B850C7A61CC3}" presName="text" presStyleLbl="node1" presStyleIdx="2" presStyleCnt="3">
        <dgm:presLayoutVars>
          <dgm:bulletEnabled val="1"/>
        </dgm:presLayoutVars>
      </dgm:prSet>
      <dgm:spPr/>
    </dgm:pt>
  </dgm:ptLst>
  <dgm:cxnLst>
    <dgm:cxn modelId="{F941D01D-D657-4BD5-B84D-4EC7B8E6C571}" type="presOf" srcId="{3FF1C7BB-3692-4768-BE81-A9E987AB1DCA}" destId="{FB45A91E-DACD-4673-B8CF-650C11BC2904}" srcOrd="0" destOrd="1" presId="urn:microsoft.com/office/officeart/2005/8/layout/vList4"/>
    <dgm:cxn modelId="{4D7FE120-B4B2-41CB-8B01-26C1C475FC09}" srcId="{FC9F0C7E-C46F-4B87-AC5C-580D22817561}" destId="{90F2628A-B5EC-4BFD-8451-8581E8DCD036}" srcOrd="0" destOrd="0" parTransId="{443AA996-CF19-44C9-91B6-7F1DFDA97856}" sibTransId="{488800DC-347E-4C50-9181-C9BFF8AF8C55}"/>
    <dgm:cxn modelId="{5B181939-4862-4390-B004-6C2353A6FA0F}" srcId="{90D8A18D-F34B-4136-8428-B850C7A61CC3}" destId="{9C473C7A-F729-4D13-9DB4-6D1EF03517E3}" srcOrd="1" destOrd="0" parTransId="{7DB1DE91-89CC-462F-9C39-6FD937306DE8}" sibTransId="{A9198E7E-DA03-4326-80C6-8B2B63B60780}"/>
    <dgm:cxn modelId="{012B6939-0775-4AC4-8898-3F0EDF65C88B}" srcId="{7983EA2D-49D3-4E91-9425-C191887BD731}" destId="{FC9F0C7E-C46F-4B87-AC5C-580D22817561}" srcOrd="1" destOrd="0" parTransId="{84A89FBC-D77E-40F5-943B-464FD2A276DE}" sibTransId="{D64107B4-9D33-4744-A6EA-34A2377ECD26}"/>
    <dgm:cxn modelId="{6DBC785F-5AE6-4A06-B5DE-1DE9A2EA50BB}" type="presOf" srcId="{F60C5C99-6C4F-4E26-83E3-30E173B18A37}" destId="{396425FA-4B2B-4100-B4CA-D1C3C64B7628}" srcOrd="1" destOrd="0" presId="urn:microsoft.com/office/officeart/2005/8/layout/vList4"/>
    <dgm:cxn modelId="{5A628244-00E3-46B3-BBD0-DA6BAB139AA2}" type="presOf" srcId="{FC9F0C7E-C46F-4B87-AC5C-580D22817561}" destId="{4C1F4F99-9F7B-4FE6-9572-FFEEE0972E41}" srcOrd="0" destOrd="0" presId="urn:microsoft.com/office/officeart/2005/8/layout/vList4"/>
    <dgm:cxn modelId="{0A7CAA47-0FEE-4506-AB0C-8BD57B96155D}" type="presOf" srcId="{3872B432-5CF7-4E9C-A287-519B7B943894}" destId="{4C1F4F99-9F7B-4FE6-9572-FFEEE0972E41}" srcOrd="0" destOrd="2" presId="urn:microsoft.com/office/officeart/2005/8/layout/vList4"/>
    <dgm:cxn modelId="{75ECC94E-DB87-4B9B-A84E-9814B491C635}" type="presOf" srcId="{90D8A18D-F34B-4136-8428-B850C7A61CC3}" destId="{ABAB8C7B-EF6B-4354-A331-FC42EF582157}" srcOrd="1" destOrd="0" presId="urn:microsoft.com/office/officeart/2005/8/layout/vList4"/>
    <dgm:cxn modelId="{5F9EDB78-5CFE-45FE-A5AF-88D93EF83FE0}" type="presOf" srcId="{90F2628A-B5EC-4BFD-8451-8581E8DCD036}" destId="{4C1F4F99-9F7B-4FE6-9572-FFEEE0972E41}" srcOrd="0" destOrd="1" presId="urn:microsoft.com/office/officeart/2005/8/layout/vList4"/>
    <dgm:cxn modelId="{0102907C-0267-44FD-B7A6-4E8CDA21C8B8}" type="presOf" srcId="{C83CB7B4-7C83-4F71-983A-64AE664AA368}" destId="{76203492-B8E2-411C-A490-1C5CD6014AFE}" srcOrd="0" destOrd="1" presId="urn:microsoft.com/office/officeart/2005/8/layout/vList4"/>
    <dgm:cxn modelId="{FBA94680-E4B1-4791-9815-A456818FE96D}" type="presOf" srcId="{3872B432-5CF7-4E9C-A287-519B7B943894}" destId="{AE74573A-EEDF-4594-8E06-25CC53C65639}" srcOrd="1" destOrd="2" presId="urn:microsoft.com/office/officeart/2005/8/layout/vList4"/>
    <dgm:cxn modelId="{D9347A85-DC66-4D75-B78A-FF75181F1FB1}" type="presOf" srcId="{9C473C7A-F729-4D13-9DB4-6D1EF03517E3}" destId="{ABAB8C7B-EF6B-4354-A331-FC42EF582157}" srcOrd="1" destOrd="2" presId="urn:microsoft.com/office/officeart/2005/8/layout/vList4"/>
    <dgm:cxn modelId="{C478F091-FA10-4A37-9CD8-02E501632F22}" type="presOf" srcId="{64CFF11C-6975-4F67-A000-EC7A69547A88}" destId="{FB45A91E-DACD-4673-B8CF-650C11BC2904}" srcOrd="0" destOrd="2" presId="urn:microsoft.com/office/officeart/2005/8/layout/vList4"/>
    <dgm:cxn modelId="{3876669E-5158-4544-98BC-B0FDE7E77AAC}" type="presOf" srcId="{3FF1C7BB-3692-4768-BE81-A9E987AB1DCA}" destId="{396425FA-4B2B-4100-B4CA-D1C3C64B7628}" srcOrd="1" destOrd="1" presId="urn:microsoft.com/office/officeart/2005/8/layout/vList4"/>
    <dgm:cxn modelId="{C76DF6A9-B76C-43FE-A48C-721B7F94075E}" type="presOf" srcId="{7983EA2D-49D3-4E91-9425-C191887BD731}" destId="{F4444619-CBED-480F-84B9-726E099FFDC2}" srcOrd="0" destOrd="0" presId="urn:microsoft.com/office/officeart/2005/8/layout/vList4"/>
    <dgm:cxn modelId="{B1BD8FAD-78B8-4CD9-ADC5-36A02F999132}" type="presOf" srcId="{FC9F0C7E-C46F-4B87-AC5C-580D22817561}" destId="{AE74573A-EEDF-4594-8E06-25CC53C65639}" srcOrd="1" destOrd="0" presId="urn:microsoft.com/office/officeart/2005/8/layout/vList4"/>
    <dgm:cxn modelId="{F57711B3-D380-4C07-AE61-B090B1AA93FE}" srcId="{F60C5C99-6C4F-4E26-83E3-30E173B18A37}" destId="{3FF1C7BB-3692-4768-BE81-A9E987AB1DCA}" srcOrd="0" destOrd="0" parTransId="{8301A96B-B4DB-4FE6-A01C-35D3530A56EC}" sibTransId="{E0C88F67-729D-40D8-9653-BCD89B54FB87}"/>
    <dgm:cxn modelId="{DA6420B5-FF54-4F81-8A0F-72D0E28095E8}" type="presOf" srcId="{C83CB7B4-7C83-4F71-983A-64AE664AA368}" destId="{ABAB8C7B-EF6B-4354-A331-FC42EF582157}" srcOrd="1" destOrd="1" presId="urn:microsoft.com/office/officeart/2005/8/layout/vList4"/>
    <dgm:cxn modelId="{C2C34DB5-3ABA-4595-92E2-9BC27C5687DE}" type="presOf" srcId="{9C473C7A-F729-4D13-9DB4-6D1EF03517E3}" destId="{76203492-B8E2-411C-A490-1C5CD6014AFE}" srcOrd="0" destOrd="2" presId="urn:microsoft.com/office/officeart/2005/8/layout/vList4"/>
    <dgm:cxn modelId="{04965ABF-87AF-454A-8D61-07E66778FB9D}" srcId="{F60C5C99-6C4F-4E26-83E3-30E173B18A37}" destId="{64CFF11C-6975-4F67-A000-EC7A69547A88}" srcOrd="1" destOrd="0" parTransId="{F49EB690-513F-4328-9612-E497F75E42C5}" sibTransId="{30D42A05-63F9-48D4-8CCE-3CDF0C2FD4EB}"/>
    <dgm:cxn modelId="{C9727BC5-DA78-44C6-848B-2ED749EA7A0B}" type="presOf" srcId="{90F2628A-B5EC-4BFD-8451-8581E8DCD036}" destId="{AE74573A-EEDF-4594-8E06-25CC53C65639}" srcOrd="1" destOrd="1" presId="urn:microsoft.com/office/officeart/2005/8/layout/vList4"/>
    <dgm:cxn modelId="{E419F3CB-4164-4717-B611-6152C1684B4A}" srcId="{7983EA2D-49D3-4E91-9425-C191887BD731}" destId="{F60C5C99-6C4F-4E26-83E3-30E173B18A37}" srcOrd="0" destOrd="0" parTransId="{62410429-1AD6-4454-9A38-C84E2F51248F}" sibTransId="{E0611105-3206-475B-AD96-0A67C3B846F2}"/>
    <dgm:cxn modelId="{6CBB1DD1-D005-4C86-B970-46A895648627}" srcId="{FC9F0C7E-C46F-4B87-AC5C-580D22817561}" destId="{3872B432-5CF7-4E9C-A287-519B7B943894}" srcOrd="1" destOrd="0" parTransId="{DC3251F7-DAAE-4431-A4FF-936700189B96}" sibTransId="{71088AFC-73F0-438C-97BF-DBA81A18DA53}"/>
    <dgm:cxn modelId="{CB8800D7-8DCE-4B1B-AD60-337EA7A7AADF}" type="presOf" srcId="{F60C5C99-6C4F-4E26-83E3-30E173B18A37}" destId="{FB45A91E-DACD-4673-B8CF-650C11BC2904}" srcOrd="0" destOrd="0" presId="urn:microsoft.com/office/officeart/2005/8/layout/vList4"/>
    <dgm:cxn modelId="{5590F8E5-3F5A-44A8-856B-A617D54539BD}" type="presOf" srcId="{64CFF11C-6975-4F67-A000-EC7A69547A88}" destId="{396425FA-4B2B-4100-B4CA-D1C3C64B7628}" srcOrd="1" destOrd="2" presId="urn:microsoft.com/office/officeart/2005/8/layout/vList4"/>
    <dgm:cxn modelId="{7E75AFF7-8927-49C2-80D4-FE49EECDF677}" srcId="{7983EA2D-49D3-4E91-9425-C191887BD731}" destId="{90D8A18D-F34B-4136-8428-B850C7A61CC3}" srcOrd="2" destOrd="0" parTransId="{1DD5BCAA-C59B-4FDC-A945-F80B693AC507}" sibTransId="{A06FA64C-0AF5-42E3-8FF2-53C5ABF31F5D}"/>
    <dgm:cxn modelId="{48180BFC-74A3-41E8-A490-0202C82FAB97}" srcId="{90D8A18D-F34B-4136-8428-B850C7A61CC3}" destId="{C83CB7B4-7C83-4F71-983A-64AE664AA368}" srcOrd="0" destOrd="0" parTransId="{483305E5-4994-4CD8-9507-641BD438C097}" sibTransId="{B1D65558-2165-4982-BC98-C41E2C23090C}"/>
    <dgm:cxn modelId="{BD75C0FC-CD1A-49F0-897A-22CF032FDC88}" type="presOf" srcId="{90D8A18D-F34B-4136-8428-B850C7A61CC3}" destId="{76203492-B8E2-411C-A490-1C5CD6014AFE}" srcOrd="0" destOrd="0" presId="urn:microsoft.com/office/officeart/2005/8/layout/vList4"/>
    <dgm:cxn modelId="{AF5E92BC-9C0B-4DB8-BBC6-E26DEF612877}" type="presParOf" srcId="{F4444619-CBED-480F-84B9-726E099FFDC2}" destId="{9E74C91E-F585-4F82-8A17-F5C0E8B8336C}" srcOrd="0" destOrd="0" presId="urn:microsoft.com/office/officeart/2005/8/layout/vList4"/>
    <dgm:cxn modelId="{AD207D23-0393-4688-B6FD-F45346039705}" type="presParOf" srcId="{9E74C91E-F585-4F82-8A17-F5C0E8B8336C}" destId="{FB45A91E-DACD-4673-B8CF-650C11BC2904}" srcOrd="0" destOrd="0" presId="urn:microsoft.com/office/officeart/2005/8/layout/vList4"/>
    <dgm:cxn modelId="{4EE31F7B-7F37-45A9-85CE-54018A694411}" type="presParOf" srcId="{9E74C91E-F585-4F82-8A17-F5C0E8B8336C}" destId="{9D6A8227-A818-4E26-83F9-1A38E9165B86}" srcOrd="1" destOrd="0" presId="urn:microsoft.com/office/officeart/2005/8/layout/vList4"/>
    <dgm:cxn modelId="{5746C3EB-750C-4143-97A4-10D87DABFF0A}" type="presParOf" srcId="{9E74C91E-F585-4F82-8A17-F5C0E8B8336C}" destId="{396425FA-4B2B-4100-B4CA-D1C3C64B7628}" srcOrd="2" destOrd="0" presId="urn:microsoft.com/office/officeart/2005/8/layout/vList4"/>
    <dgm:cxn modelId="{A9BDC9F1-5F26-4660-BF84-84ED4E12E107}" type="presParOf" srcId="{F4444619-CBED-480F-84B9-726E099FFDC2}" destId="{31EA515D-643E-438C-9A08-9404912251AD}" srcOrd="1" destOrd="0" presId="urn:microsoft.com/office/officeart/2005/8/layout/vList4"/>
    <dgm:cxn modelId="{2F8720FD-4F24-43BA-AED2-EC41999B31E2}" type="presParOf" srcId="{F4444619-CBED-480F-84B9-726E099FFDC2}" destId="{59211B4B-79E8-482E-B65C-CB6A4C3D91D5}" srcOrd="2" destOrd="0" presId="urn:microsoft.com/office/officeart/2005/8/layout/vList4"/>
    <dgm:cxn modelId="{5CD2D28D-2766-4A50-9C9D-DC9EF60776E0}" type="presParOf" srcId="{59211B4B-79E8-482E-B65C-CB6A4C3D91D5}" destId="{4C1F4F99-9F7B-4FE6-9572-FFEEE0972E41}" srcOrd="0" destOrd="0" presId="urn:microsoft.com/office/officeart/2005/8/layout/vList4"/>
    <dgm:cxn modelId="{788FE554-21F4-4D9E-BBD6-9D212AD57F55}" type="presParOf" srcId="{59211B4B-79E8-482E-B65C-CB6A4C3D91D5}" destId="{07BB426A-D4AB-46C8-9118-ED3BDFF5D8A6}" srcOrd="1" destOrd="0" presId="urn:microsoft.com/office/officeart/2005/8/layout/vList4"/>
    <dgm:cxn modelId="{6AA21601-88A0-49CD-83E0-471A962A12F4}" type="presParOf" srcId="{59211B4B-79E8-482E-B65C-CB6A4C3D91D5}" destId="{AE74573A-EEDF-4594-8E06-25CC53C65639}" srcOrd="2" destOrd="0" presId="urn:microsoft.com/office/officeart/2005/8/layout/vList4"/>
    <dgm:cxn modelId="{95EBD16B-815A-40E3-8F58-FD099415CA7C}" type="presParOf" srcId="{F4444619-CBED-480F-84B9-726E099FFDC2}" destId="{B14CBF80-8076-448D-B826-8716A52EDE1C}" srcOrd="3" destOrd="0" presId="urn:microsoft.com/office/officeart/2005/8/layout/vList4"/>
    <dgm:cxn modelId="{CA088168-772C-4987-B17D-60D0FDB078FA}" type="presParOf" srcId="{F4444619-CBED-480F-84B9-726E099FFDC2}" destId="{327F8D49-814D-4F36-ACE9-4B63A467AAB9}" srcOrd="4" destOrd="0" presId="urn:microsoft.com/office/officeart/2005/8/layout/vList4"/>
    <dgm:cxn modelId="{C67831D2-4059-459A-B197-6AAF8AB4B741}" type="presParOf" srcId="{327F8D49-814D-4F36-ACE9-4B63A467AAB9}" destId="{76203492-B8E2-411C-A490-1C5CD6014AFE}" srcOrd="0" destOrd="0" presId="urn:microsoft.com/office/officeart/2005/8/layout/vList4"/>
    <dgm:cxn modelId="{918AAAA1-E4C8-48A3-A5BD-492F6B12C7B3}" type="presParOf" srcId="{327F8D49-814D-4F36-ACE9-4B63A467AAB9}" destId="{383C7E43-1879-4BEF-9FEA-01793F326D49}" srcOrd="1" destOrd="0" presId="urn:microsoft.com/office/officeart/2005/8/layout/vList4"/>
    <dgm:cxn modelId="{05C463C0-75BA-4349-9D54-58E70FF1D21D}" type="presParOf" srcId="{327F8D49-814D-4F36-ACE9-4B63A467AAB9}" destId="{ABAB8C7B-EF6B-4354-A331-FC42EF5821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BFD6A-277A-40B3-B606-3F0E738DC3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F4A058-0830-48AA-9C08-332F67CE3327}">
      <dgm:prSet phldrT="[Текст]"/>
      <dgm:spPr/>
      <dgm:t>
        <a:bodyPr/>
        <a:lstStyle/>
        <a:p>
          <a:r>
            <a:rPr lang="ru-RU" dirty="0"/>
            <a:t>Определение функции, делегируемой кооперативу</a:t>
          </a:r>
        </a:p>
      </dgm:t>
    </dgm:pt>
    <dgm:pt modelId="{D3D816F4-EE11-4F80-BC21-F45692A9BA33}" type="parTrans" cxnId="{9B9ED614-72B4-468A-8CB4-02FFF508738B}">
      <dgm:prSet/>
      <dgm:spPr/>
      <dgm:t>
        <a:bodyPr/>
        <a:lstStyle/>
        <a:p>
          <a:endParaRPr lang="ru-RU"/>
        </a:p>
      </dgm:t>
    </dgm:pt>
    <dgm:pt modelId="{418581E8-82F6-4BCD-91DD-3EDA5D4FD501}" type="sibTrans" cxnId="{9B9ED614-72B4-468A-8CB4-02FFF508738B}">
      <dgm:prSet/>
      <dgm:spPr/>
      <dgm:t>
        <a:bodyPr/>
        <a:lstStyle/>
        <a:p>
          <a:endParaRPr lang="ru-RU"/>
        </a:p>
      </dgm:t>
    </dgm:pt>
    <dgm:pt modelId="{7E63D0CB-C9BB-4ECE-BEE6-E192ABF3B508}">
      <dgm:prSet phldrT="[Текст]"/>
      <dgm:spPr/>
      <dgm:t>
        <a:bodyPr/>
        <a:lstStyle/>
        <a:p>
          <a:r>
            <a:rPr lang="ru-RU" dirty="0"/>
            <a:t>Определение имущества, необходимого для выполнения функции</a:t>
          </a:r>
        </a:p>
      </dgm:t>
    </dgm:pt>
    <dgm:pt modelId="{69142ECB-4A77-4460-8109-B7FDB19BF1C7}" type="parTrans" cxnId="{FF79EAFD-8012-4244-9D54-ED8AE27FEC27}">
      <dgm:prSet/>
      <dgm:spPr/>
      <dgm:t>
        <a:bodyPr/>
        <a:lstStyle/>
        <a:p>
          <a:endParaRPr lang="ru-RU"/>
        </a:p>
      </dgm:t>
    </dgm:pt>
    <dgm:pt modelId="{FF9AEDDE-CCA6-4404-9282-D8F1BE09CD32}" type="sibTrans" cxnId="{FF79EAFD-8012-4244-9D54-ED8AE27FEC27}">
      <dgm:prSet/>
      <dgm:spPr/>
      <dgm:t>
        <a:bodyPr/>
        <a:lstStyle/>
        <a:p>
          <a:endParaRPr lang="ru-RU"/>
        </a:p>
      </dgm:t>
    </dgm:pt>
    <dgm:pt modelId="{5DAE50C2-A6D8-403A-A0EE-D1E7FB9328DE}">
      <dgm:prSet phldrT="[Текст]"/>
      <dgm:spPr/>
      <dgm:t>
        <a:bodyPr/>
        <a:lstStyle/>
        <a:p>
          <a:r>
            <a:rPr lang="ru-RU" dirty="0"/>
            <a:t>Определение стоимости имущества </a:t>
          </a:r>
          <a:r>
            <a:rPr lang="ru-RU" dirty="0">
              <a:latin typeface="Century Gothic" panose="020B0502020202020204" pitchFamily="34" charset="0"/>
            </a:rPr>
            <a:t>≈</a:t>
          </a:r>
          <a:r>
            <a:rPr lang="ru-RU" dirty="0"/>
            <a:t> размер паевого фонда</a:t>
          </a:r>
        </a:p>
      </dgm:t>
    </dgm:pt>
    <dgm:pt modelId="{69F4BAA3-031B-4143-844E-A7AC319313A9}" type="parTrans" cxnId="{1CD4C7F4-16BF-4786-BA53-5D3535B86ECB}">
      <dgm:prSet/>
      <dgm:spPr/>
      <dgm:t>
        <a:bodyPr/>
        <a:lstStyle/>
        <a:p>
          <a:endParaRPr lang="ru-RU"/>
        </a:p>
      </dgm:t>
    </dgm:pt>
    <dgm:pt modelId="{D68A9C52-8EA1-48C8-85DD-F1FE8A9CDAA1}" type="sibTrans" cxnId="{1CD4C7F4-16BF-4786-BA53-5D3535B86ECB}">
      <dgm:prSet/>
      <dgm:spPr/>
      <dgm:t>
        <a:bodyPr/>
        <a:lstStyle/>
        <a:p>
          <a:endParaRPr lang="ru-RU"/>
        </a:p>
      </dgm:t>
    </dgm:pt>
    <dgm:pt modelId="{1B8FFF86-FA3E-4979-8270-6B2C16DDA1BB}" type="pres">
      <dgm:prSet presAssocID="{4E1BFD6A-277A-40B3-B606-3F0E738DC358}" presName="CompostProcess" presStyleCnt="0">
        <dgm:presLayoutVars>
          <dgm:dir/>
          <dgm:resizeHandles val="exact"/>
        </dgm:presLayoutVars>
      </dgm:prSet>
      <dgm:spPr/>
    </dgm:pt>
    <dgm:pt modelId="{C6C81FA8-6688-4F24-A489-4677616F71F8}" type="pres">
      <dgm:prSet presAssocID="{4E1BFD6A-277A-40B3-B606-3F0E738DC358}" presName="arrow" presStyleLbl="bgShp" presStyleIdx="0" presStyleCnt="1"/>
      <dgm:spPr/>
    </dgm:pt>
    <dgm:pt modelId="{30D1CE6D-52AE-403F-A193-5FD7BE2167B5}" type="pres">
      <dgm:prSet presAssocID="{4E1BFD6A-277A-40B3-B606-3F0E738DC358}" presName="linearProcess" presStyleCnt="0"/>
      <dgm:spPr/>
    </dgm:pt>
    <dgm:pt modelId="{E56157E1-AFD7-421C-B1E4-E4883B6F2897}" type="pres">
      <dgm:prSet presAssocID="{C4F4A058-0830-48AA-9C08-332F67CE3327}" presName="textNode" presStyleLbl="node1" presStyleIdx="0" presStyleCnt="3">
        <dgm:presLayoutVars>
          <dgm:bulletEnabled val="1"/>
        </dgm:presLayoutVars>
      </dgm:prSet>
      <dgm:spPr/>
    </dgm:pt>
    <dgm:pt modelId="{0C817025-CF45-4506-9D5D-6A271B8969C0}" type="pres">
      <dgm:prSet presAssocID="{418581E8-82F6-4BCD-91DD-3EDA5D4FD501}" presName="sibTrans" presStyleCnt="0"/>
      <dgm:spPr/>
    </dgm:pt>
    <dgm:pt modelId="{E5B26C08-E59A-4AC8-ACDD-FBC7FDDEE2A1}" type="pres">
      <dgm:prSet presAssocID="{7E63D0CB-C9BB-4ECE-BEE6-E192ABF3B508}" presName="textNode" presStyleLbl="node1" presStyleIdx="1" presStyleCnt="3">
        <dgm:presLayoutVars>
          <dgm:bulletEnabled val="1"/>
        </dgm:presLayoutVars>
      </dgm:prSet>
      <dgm:spPr/>
    </dgm:pt>
    <dgm:pt modelId="{2FE1DD98-780B-4AA6-B437-83DBFC342775}" type="pres">
      <dgm:prSet presAssocID="{FF9AEDDE-CCA6-4404-9282-D8F1BE09CD32}" presName="sibTrans" presStyleCnt="0"/>
      <dgm:spPr/>
    </dgm:pt>
    <dgm:pt modelId="{2B6F9ADA-20CE-4313-ABDD-EAEFD8AB2D46}" type="pres">
      <dgm:prSet presAssocID="{5DAE50C2-A6D8-403A-A0EE-D1E7FB9328D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B9ED614-72B4-468A-8CB4-02FFF508738B}" srcId="{4E1BFD6A-277A-40B3-B606-3F0E738DC358}" destId="{C4F4A058-0830-48AA-9C08-332F67CE3327}" srcOrd="0" destOrd="0" parTransId="{D3D816F4-EE11-4F80-BC21-F45692A9BA33}" sibTransId="{418581E8-82F6-4BCD-91DD-3EDA5D4FD501}"/>
    <dgm:cxn modelId="{C9838BA6-DC3C-4B1E-B29A-683BACC51F8E}" type="presOf" srcId="{C4F4A058-0830-48AA-9C08-332F67CE3327}" destId="{E56157E1-AFD7-421C-B1E4-E4883B6F2897}" srcOrd="0" destOrd="0" presId="urn:microsoft.com/office/officeart/2005/8/layout/hProcess9"/>
    <dgm:cxn modelId="{901051D4-5ECD-4B62-9BBE-5EA17D7596BF}" type="presOf" srcId="{4E1BFD6A-277A-40B3-B606-3F0E738DC358}" destId="{1B8FFF86-FA3E-4979-8270-6B2C16DDA1BB}" srcOrd="0" destOrd="0" presId="urn:microsoft.com/office/officeart/2005/8/layout/hProcess9"/>
    <dgm:cxn modelId="{1CD4C7F4-16BF-4786-BA53-5D3535B86ECB}" srcId="{4E1BFD6A-277A-40B3-B606-3F0E738DC358}" destId="{5DAE50C2-A6D8-403A-A0EE-D1E7FB9328DE}" srcOrd="2" destOrd="0" parTransId="{69F4BAA3-031B-4143-844E-A7AC319313A9}" sibTransId="{D68A9C52-8EA1-48C8-85DD-F1FE8A9CDAA1}"/>
    <dgm:cxn modelId="{04EDB1F7-B838-418F-8732-4D3D7F995703}" type="presOf" srcId="{7E63D0CB-C9BB-4ECE-BEE6-E192ABF3B508}" destId="{E5B26C08-E59A-4AC8-ACDD-FBC7FDDEE2A1}" srcOrd="0" destOrd="0" presId="urn:microsoft.com/office/officeart/2005/8/layout/hProcess9"/>
    <dgm:cxn modelId="{FF79EAFD-8012-4244-9D54-ED8AE27FEC27}" srcId="{4E1BFD6A-277A-40B3-B606-3F0E738DC358}" destId="{7E63D0CB-C9BB-4ECE-BEE6-E192ABF3B508}" srcOrd="1" destOrd="0" parTransId="{69142ECB-4A77-4460-8109-B7FDB19BF1C7}" sibTransId="{FF9AEDDE-CCA6-4404-9282-D8F1BE09CD32}"/>
    <dgm:cxn modelId="{1396DEFF-4FE4-42DF-88F2-7220B0D53B8E}" type="presOf" srcId="{5DAE50C2-A6D8-403A-A0EE-D1E7FB9328DE}" destId="{2B6F9ADA-20CE-4313-ABDD-EAEFD8AB2D46}" srcOrd="0" destOrd="0" presId="urn:microsoft.com/office/officeart/2005/8/layout/hProcess9"/>
    <dgm:cxn modelId="{6684FFCC-41D0-467A-9A22-852CB2077A49}" type="presParOf" srcId="{1B8FFF86-FA3E-4979-8270-6B2C16DDA1BB}" destId="{C6C81FA8-6688-4F24-A489-4677616F71F8}" srcOrd="0" destOrd="0" presId="urn:microsoft.com/office/officeart/2005/8/layout/hProcess9"/>
    <dgm:cxn modelId="{48E86BC9-8EE4-4491-A933-EAB3905CB560}" type="presParOf" srcId="{1B8FFF86-FA3E-4979-8270-6B2C16DDA1BB}" destId="{30D1CE6D-52AE-403F-A193-5FD7BE2167B5}" srcOrd="1" destOrd="0" presId="urn:microsoft.com/office/officeart/2005/8/layout/hProcess9"/>
    <dgm:cxn modelId="{C2C66A97-D484-4C86-8310-33A970223BA1}" type="presParOf" srcId="{30D1CE6D-52AE-403F-A193-5FD7BE2167B5}" destId="{E56157E1-AFD7-421C-B1E4-E4883B6F2897}" srcOrd="0" destOrd="0" presId="urn:microsoft.com/office/officeart/2005/8/layout/hProcess9"/>
    <dgm:cxn modelId="{9688A554-6B95-4FD6-96CF-AB2A01A83BAE}" type="presParOf" srcId="{30D1CE6D-52AE-403F-A193-5FD7BE2167B5}" destId="{0C817025-CF45-4506-9D5D-6A271B8969C0}" srcOrd="1" destOrd="0" presId="urn:microsoft.com/office/officeart/2005/8/layout/hProcess9"/>
    <dgm:cxn modelId="{32E2591A-490A-4CD2-909E-76BCA45092F1}" type="presParOf" srcId="{30D1CE6D-52AE-403F-A193-5FD7BE2167B5}" destId="{E5B26C08-E59A-4AC8-ACDD-FBC7FDDEE2A1}" srcOrd="2" destOrd="0" presId="urn:microsoft.com/office/officeart/2005/8/layout/hProcess9"/>
    <dgm:cxn modelId="{7560D30D-5178-4389-97AD-6A03DD164112}" type="presParOf" srcId="{30D1CE6D-52AE-403F-A193-5FD7BE2167B5}" destId="{2FE1DD98-780B-4AA6-B437-83DBFC342775}" srcOrd="3" destOrd="0" presId="urn:microsoft.com/office/officeart/2005/8/layout/hProcess9"/>
    <dgm:cxn modelId="{34A46908-0268-4F0E-A02F-6A2B6E2B0A46}" type="presParOf" srcId="{30D1CE6D-52AE-403F-A193-5FD7BE2167B5}" destId="{2B6F9ADA-20CE-4313-ABDD-EAEFD8AB2D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18816-8ACD-4CE7-9E4C-27EA12C9385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F5E9F5-F71E-4EA6-9FD3-8CC47089ECC1}">
      <dgm:prSet phldrT="[Текст]" custT="1"/>
      <dgm:spPr/>
      <dgm:t>
        <a:bodyPr/>
        <a:lstStyle/>
        <a:p>
          <a:r>
            <a:rPr lang="ru-RU" sz="2400" dirty="0"/>
            <a:t>Грант на развитие материально-технической базы (60 %)</a:t>
          </a:r>
        </a:p>
      </dgm:t>
    </dgm:pt>
    <dgm:pt modelId="{730D4912-5706-481F-8167-DB54FB819F95}" type="parTrans" cxnId="{5193DA52-2012-4981-A00C-488852867BFC}">
      <dgm:prSet/>
      <dgm:spPr/>
      <dgm:t>
        <a:bodyPr/>
        <a:lstStyle/>
        <a:p>
          <a:endParaRPr lang="ru-RU"/>
        </a:p>
      </dgm:t>
    </dgm:pt>
    <dgm:pt modelId="{0E82131A-6825-4BB8-9B6A-6300ACAA20FF}" type="sibTrans" cxnId="{5193DA52-2012-4981-A00C-488852867BFC}">
      <dgm:prSet/>
      <dgm:spPr/>
      <dgm:t>
        <a:bodyPr/>
        <a:lstStyle/>
        <a:p>
          <a:endParaRPr lang="ru-RU"/>
        </a:p>
      </dgm:t>
    </dgm:pt>
    <dgm:pt modelId="{3F6C40C3-167A-4C1F-9F94-CB54CE6C8745}">
      <dgm:prSet phldrT="[Текст]" custT="1"/>
      <dgm:spPr/>
      <dgm:t>
        <a:bodyPr/>
        <a:lstStyle/>
        <a:p>
          <a:r>
            <a:rPr lang="ru-RU" sz="2000" dirty="0"/>
            <a:t>Покупка молоковоза за собственные и заёмные средства и получение субсидии (50 %)</a:t>
          </a:r>
        </a:p>
      </dgm:t>
    </dgm:pt>
    <dgm:pt modelId="{13783984-EBFE-458F-80AD-D1501844222E}" type="parTrans" cxnId="{9339B5CB-EAD3-4476-87D1-6160D4169337}">
      <dgm:prSet/>
      <dgm:spPr/>
      <dgm:t>
        <a:bodyPr/>
        <a:lstStyle/>
        <a:p>
          <a:endParaRPr lang="ru-RU"/>
        </a:p>
      </dgm:t>
    </dgm:pt>
    <dgm:pt modelId="{66B061B2-121E-4CED-8633-2AAED3167D19}" type="sibTrans" cxnId="{9339B5CB-EAD3-4476-87D1-6160D4169337}">
      <dgm:prSet/>
      <dgm:spPr/>
      <dgm:t>
        <a:bodyPr/>
        <a:lstStyle/>
        <a:p>
          <a:endParaRPr lang="ru-RU"/>
        </a:p>
      </dgm:t>
    </dgm:pt>
    <dgm:pt modelId="{58CB35C8-5ABE-449C-8576-DE5028608A46}">
      <dgm:prSet phldrT="[Текст]"/>
      <dgm:spPr/>
      <dgm:t>
        <a:bodyPr/>
        <a:lstStyle/>
        <a:p>
          <a:r>
            <a:rPr lang="ru-RU" dirty="0"/>
            <a:t>Покупка молоковоза за счёт средств неделимого фонда, источником которого являются, в т.ч. взносы получателей гранта «</a:t>
          </a:r>
          <a:r>
            <a:rPr lang="ru-RU" dirty="0" err="1"/>
            <a:t>Агрострартап</a:t>
          </a:r>
          <a:r>
            <a:rPr lang="ru-RU" dirty="0"/>
            <a:t>»</a:t>
          </a:r>
        </a:p>
      </dgm:t>
    </dgm:pt>
    <dgm:pt modelId="{460E254B-C26B-4D21-9F68-ACE7DDEF1300}" type="parTrans" cxnId="{3A9CA0D1-A1FB-407C-9DB7-AB68D75F3EBF}">
      <dgm:prSet/>
      <dgm:spPr/>
      <dgm:t>
        <a:bodyPr/>
        <a:lstStyle/>
        <a:p>
          <a:endParaRPr lang="ru-RU"/>
        </a:p>
      </dgm:t>
    </dgm:pt>
    <dgm:pt modelId="{3FD9ED90-112C-46F6-A12B-157A840AAF01}" type="sibTrans" cxnId="{3A9CA0D1-A1FB-407C-9DB7-AB68D75F3EBF}">
      <dgm:prSet/>
      <dgm:spPr/>
      <dgm:t>
        <a:bodyPr/>
        <a:lstStyle/>
        <a:p>
          <a:endParaRPr lang="ru-RU"/>
        </a:p>
      </dgm:t>
    </dgm:pt>
    <dgm:pt modelId="{908DAF34-E19C-4B52-9471-406C4DFA9F70}" type="pres">
      <dgm:prSet presAssocID="{EAD18816-8ACD-4CE7-9E4C-27EA12C9385D}" presName="Name0" presStyleCnt="0">
        <dgm:presLayoutVars>
          <dgm:dir/>
          <dgm:resizeHandles val="exact"/>
        </dgm:presLayoutVars>
      </dgm:prSet>
      <dgm:spPr/>
    </dgm:pt>
    <dgm:pt modelId="{954630E0-005A-4DD0-A3BD-D9F172809EB2}" type="pres">
      <dgm:prSet presAssocID="{EAD18816-8ACD-4CE7-9E4C-27EA12C9385D}" presName="bkgdShp" presStyleLbl="alignAccFollowNode1" presStyleIdx="0" presStyleCnt="1"/>
      <dgm:spPr/>
    </dgm:pt>
    <dgm:pt modelId="{EBFBA88A-627D-4963-A832-2E309C655B9D}" type="pres">
      <dgm:prSet presAssocID="{EAD18816-8ACD-4CE7-9E4C-27EA12C9385D}" presName="linComp" presStyleCnt="0"/>
      <dgm:spPr/>
    </dgm:pt>
    <dgm:pt modelId="{88156755-87D3-4DDA-828A-C82A4A9C56D9}" type="pres">
      <dgm:prSet presAssocID="{2AF5E9F5-F71E-4EA6-9FD3-8CC47089ECC1}" presName="compNode" presStyleCnt="0"/>
      <dgm:spPr/>
    </dgm:pt>
    <dgm:pt modelId="{D6FBD7F2-1863-4A27-A43C-FC1849B7EF4F}" type="pres">
      <dgm:prSet presAssocID="{2AF5E9F5-F71E-4EA6-9FD3-8CC47089ECC1}" presName="node" presStyleLbl="node1" presStyleIdx="0" presStyleCnt="3">
        <dgm:presLayoutVars>
          <dgm:bulletEnabled val="1"/>
        </dgm:presLayoutVars>
      </dgm:prSet>
      <dgm:spPr/>
    </dgm:pt>
    <dgm:pt modelId="{DED0603C-104B-469B-BE60-0AE4D777E428}" type="pres">
      <dgm:prSet presAssocID="{2AF5E9F5-F71E-4EA6-9FD3-8CC47089ECC1}" presName="invisiNode" presStyleLbl="node1" presStyleIdx="0" presStyleCnt="3"/>
      <dgm:spPr/>
    </dgm:pt>
    <dgm:pt modelId="{E32725CE-A064-46D4-9C2B-2E6D62337CC9}" type="pres">
      <dgm:prSet presAssocID="{2AF5E9F5-F71E-4EA6-9FD3-8CC47089ECC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20508CB4-F782-4C1C-8CB1-DE25246BE11A}" type="pres">
      <dgm:prSet presAssocID="{0E82131A-6825-4BB8-9B6A-6300ACAA20FF}" presName="sibTrans" presStyleLbl="sibTrans2D1" presStyleIdx="0" presStyleCnt="0"/>
      <dgm:spPr/>
    </dgm:pt>
    <dgm:pt modelId="{2881743A-4314-4416-970B-A303A30F442F}" type="pres">
      <dgm:prSet presAssocID="{3F6C40C3-167A-4C1F-9F94-CB54CE6C8745}" presName="compNode" presStyleCnt="0"/>
      <dgm:spPr/>
    </dgm:pt>
    <dgm:pt modelId="{018A184C-A21B-4B8B-A5CF-C721FEC0092C}" type="pres">
      <dgm:prSet presAssocID="{3F6C40C3-167A-4C1F-9F94-CB54CE6C8745}" presName="node" presStyleLbl="node1" presStyleIdx="1" presStyleCnt="3">
        <dgm:presLayoutVars>
          <dgm:bulletEnabled val="1"/>
        </dgm:presLayoutVars>
      </dgm:prSet>
      <dgm:spPr/>
    </dgm:pt>
    <dgm:pt modelId="{31BD90E6-9172-484D-8D4F-339FCD0E11DA}" type="pres">
      <dgm:prSet presAssocID="{3F6C40C3-167A-4C1F-9F94-CB54CE6C8745}" presName="invisiNode" presStyleLbl="node1" presStyleIdx="1" presStyleCnt="3"/>
      <dgm:spPr/>
    </dgm:pt>
    <dgm:pt modelId="{EDF72D06-C8E6-4222-96DC-CE90775BA637}" type="pres">
      <dgm:prSet presAssocID="{3F6C40C3-167A-4C1F-9F94-CB54CE6C874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CF49619D-07D9-483D-B783-D910D77179FB}" type="pres">
      <dgm:prSet presAssocID="{66B061B2-121E-4CED-8633-2AAED3167D19}" presName="sibTrans" presStyleLbl="sibTrans2D1" presStyleIdx="0" presStyleCnt="0"/>
      <dgm:spPr/>
    </dgm:pt>
    <dgm:pt modelId="{19F38FC1-BB87-41D5-A688-06C3241EE2A0}" type="pres">
      <dgm:prSet presAssocID="{58CB35C8-5ABE-449C-8576-DE5028608A46}" presName="compNode" presStyleCnt="0"/>
      <dgm:spPr/>
    </dgm:pt>
    <dgm:pt modelId="{2C258D42-5EAA-497B-B84F-486953F03661}" type="pres">
      <dgm:prSet presAssocID="{58CB35C8-5ABE-449C-8576-DE5028608A46}" presName="node" presStyleLbl="node1" presStyleIdx="2" presStyleCnt="3">
        <dgm:presLayoutVars>
          <dgm:bulletEnabled val="1"/>
        </dgm:presLayoutVars>
      </dgm:prSet>
      <dgm:spPr/>
    </dgm:pt>
    <dgm:pt modelId="{94C07014-4950-42D9-9BA7-59ED3CCFEE6E}" type="pres">
      <dgm:prSet presAssocID="{58CB35C8-5ABE-449C-8576-DE5028608A46}" presName="invisiNode" presStyleLbl="node1" presStyleIdx="2" presStyleCnt="3"/>
      <dgm:spPr/>
    </dgm:pt>
    <dgm:pt modelId="{B7056C28-85CC-4A5C-AF03-45A012D3B3A8}" type="pres">
      <dgm:prSet presAssocID="{58CB35C8-5ABE-449C-8576-DE5028608A4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40F8941B-4EA5-4569-BBB7-DFE35B108F38}" type="presOf" srcId="{0E82131A-6825-4BB8-9B6A-6300ACAA20FF}" destId="{20508CB4-F782-4C1C-8CB1-DE25246BE11A}" srcOrd="0" destOrd="0" presId="urn:microsoft.com/office/officeart/2005/8/layout/pList2"/>
    <dgm:cxn modelId="{5193DA52-2012-4981-A00C-488852867BFC}" srcId="{EAD18816-8ACD-4CE7-9E4C-27EA12C9385D}" destId="{2AF5E9F5-F71E-4EA6-9FD3-8CC47089ECC1}" srcOrd="0" destOrd="0" parTransId="{730D4912-5706-481F-8167-DB54FB819F95}" sibTransId="{0E82131A-6825-4BB8-9B6A-6300ACAA20FF}"/>
    <dgm:cxn modelId="{4BA94ABE-F57B-4633-9F76-057271B34CA8}" type="presOf" srcId="{2AF5E9F5-F71E-4EA6-9FD3-8CC47089ECC1}" destId="{D6FBD7F2-1863-4A27-A43C-FC1849B7EF4F}" srcOrd="0" destOrd="0" presId="urn:microsoft.com/office/officeart/2005/8/layout/pList2"/>
    <dgm:cxn modelId="{9339B5CB-EAD3-4476-87D1-6160D4169337}" srcId="{EAD18816-8ACD-4CE7-9E4C-27EA12C9385D}" destId="{3F6C40C3-167A-4C1F-9F94-CB54CE6C8745}" srcOrd="1" destOrd="0" parTransId="{13783984-EBFE-458F-80AD-D1501844222E}" sibTransId="{66B061B2-121E-4CED-8633-2AAED3167D19}"/>
    <dgm:cxn modelId="{3A9CA0D1-A1FB-407C-9DB7-AB68D75F3EBF}" srcId="{EAD18816-8ACD-4CE7-9E4C-27EA12C9385D}" destId="{58CB35C8-5ABE-449C-8576-DE5028608A46}" srcOrd="2" destOrd="0" parTransId="{460E254B-C26B-4D21-9F68-ACE7DDEF1300}" sibTransId="{3FD9ED90-112C-46F6-A12B-157A840AAF01}"/>
    <dgm:cxn modelId="{8ABBB8E6-C862-45A2-A5C7-431D112F43E4}" type="presOf" srcId="{EAD18816-8ACD-4CE7-9E4C-27EA12C9385D}" destId="{908DAF34-E19C-4B52-9471-406C4DFA9F70}" srcOrd="0" destOrd="0" presId="urn:microsoft.com/office/officeart/2005/8/layout/pList2"/>
    <dgm:cxn modelId="{D3E324F2-E505-4CF9-AC95-0A91B8B63F40}" type="presOf" srcId="{66B061B2-121E-4CED-8633-2AAED3167D19}" destId="{CF49619D-07D9-483D-B783-D910D77179FB}" srcOrd="0" destOrd="0" presId="urn:microsoft.com/office/officeart/2005/8/layout/pList2"/>
    <dgm:cxn modelId="{85EF42FB-FAD1-4ABA-A04C-62AF19D8264E}" type="presOf" srcId="{58CB35C8-5ABE-449C-8576-DE5028608A46}" destId="{2C258D42-5EAA-497B-B84F-486953F03661}" srcOrd="0" destOrd="0" presId="urn:microsoft.com/office/officeart/2005/8/layout/pList2"/>
    <dgm:cxn modelId="{51B94EFF-EE83-46EC-8D30-77BFAD763B34}" type="presOf" srcId="{3F6C40C3-167A-4C1F-9F94-CB54CE6C8745}" destId="{018A184C-A21B-4B8B-A5CF-C721FEC0092C}" srcOrd="0" destOrd="0" presId="urn:microsoft.com/office/officeart/2005/8/layout/pList2"/>
    <dgm:cxn modelId="{8DE019CE-BC2E-4CBD-992F-8DC661521F17}" type="presParOf" srcId="{908DAF34-E19C-4B52-9471-406C4DFA9F70}" destId="{954630E0-005A-4DD0-A3BD-D9F172809EB2}" srcOrd="0" destOrd="0" presId="urn:microsoft.com/office/officeart/2005/8/layout/pList2"/>
    <dgm:cxn modelId="{6AF67876-C460-4DBC-B2E7-062A683499F8}" type="presParOf" srcId="{908DAF34-E19C-4B52-9471-406C4DFA9F70}" destId="{EBFBA88A-627D-4963-A832-2E309C655B9D}" srcOrd="1" destOrd="0" presId="urn:microsoft.com/office/officeart/2005/8/layout/pList2"/>
    <dgm:cxn modelId="{F0684731-E2F0-46C7-A4E6-77B7922232D4}" type="presParOf" srcId="{EBFBA88A-627D-4963-A832-2E309C655B9D}" destId="{88156755-87D3-4DDA-828A-C82A4A9C56D9}" srcOrd="0" destOrd="0" presId="urn:microsoft.com/office/officeart/2005/8/layout/pList2"/>
    <dgm:cxn modelId="{3E7B663F-CB2A-49EE-9F1A-415F55D93993}" type="presParOf" srcId="{88156755-87D3-4DDA-828A-C82A4A9C56D9}" destId="{D6FBD7F2-1863-4A27-A43C-FC1849B7EF4F}" srcOrd="0" destOrd="0" presId="urn:microsoft.com/office/officeart/2005/8/layout/pList2"/>
    <dgm:cxn modelId="{E6A81E8C-6D4D-4CD5-8C11-374E6F3C5EFC}" type="presParOf" srcId="{88156755-87D3-4DDA-828A-C82A4A9C56D9}" destId="{DED0603C-104B-469B-BE60-0AE4D777E428}" srcOrd="1" destOrd="0" presId="urn:microsoft.com/office/officeart/2005/8/layout/pList2"/>
    <dgm:cxn modelId="{00A2CFE3-077D-4AE5-8238-DAB981EDE26D}" type="presParOf" srcId="{88156755-87D3-4DDA-828A-C82A4A9C56D9}" destId="{E32725CE-A064-46D4-9C2B-2E6D62337CC9}" srcOrd="2" destOrd="0" presId="urn:microsoft.com/office/officeart/2005/8/layout/pList2"/>
    <dgm:cxn modelId="{F9880F62-18A1-471C-AA43-D8DC37353FB3}" type="presParOf" srcId="{EBFBA88A-627D-4963-A832-2E309C655B9D}" destId="{20508CB4-F782-4C1C-8CB1-DE25246BE11A}" srcOrd="1" destOrd="0" presId="urn:microsoft.com/office/officeart/2005/8/layout/pList2"/>
    <dgm:cxn modelId="{D2C21CE9-AF7E-4333-AA94-259D10CF488C}" type="presParOf" srcId="{EBFBA88A-627D-4963-A832-2E309C655B9D}" destId="{2881743A-4314-4416-970B-A303A30F442F}" srcOrd="2" destOrd="0" presId="urn:microsoft.com/office/officeart/2005/8/layout/pList2"/>
    <dgm:cxn modelId="{D6FBD748-26AE-4AB8-9862-947F42A9AD78}" type="presParOf" srcId="{2881743A-4314-4416-970B-A303A30F442F}" destId="{018A184C-A21B-4B8B-A5CF-C721FEC0092C}" srcOrd="0" destOrd="0" presId="urn:microsoft.com/office/officeart/2005/8/layout/pList2"/>
    <dgm:cxn modelId="{7E95F101-A486-4E30-909A-4F3A15668675}" type="presParOf" srcId="{2881743A-4314-4416-970B-A303A30F442F}" destId="{31BD90E6-9172-484D-8D4F-339FCD0E11DA}" srcOrd="1" destOrd="0" presId="urn:microsoft.com/office/officeart/2005/8/layout/pList2"/>
    <dgm:cxn modelId="{AF2E8F56-3943-405C-B3B3-C4954ED42EBA}" type="presParOf" srcId="{2881743A-4314-4416-970B-A303A30F442F}" destId="{EDF72D06-C8E6-4222-96DC-CE90775BA637}" srcOrd="2" destOrd="0" presId="urn:microsoft.com/office/officeart/2005/8/layout/pList2"/>
    <dgm:cxn modelId="{CFF2787D-CDA8-491C-B168-A3D0503A5BC5}" type="presParOf" srcId="{EBFBA88A-627D-4963-A832-2E309C655B9D}" destId="{CF49619D-07D9-483D-B783-D910D77179FB}" srcOrd="3" destOrd="0" presId="urn:microsoft.com/office/officeart/2005/8/layout/pList2"/>
    <dgm:cxn modelId="{C702C290-B58B-4700-ABFE-3BB0D085D50D}" type="presParOf" srcId="{EBFBA88A-627D-4963-A832-2E309C655B9D}" destId="{19F38FC1-BB87-41D5-A688-06C3241EE2A0}" srcOrd="4" destOrd="0" presId="urn:microsoft.com/office/officeart/2005/8/layout/pList2"/>
    <dgm:cxn modelId="{42363303-7818-4EA4-9F8F-5CD2A40EC487}" type="presParOf" srcId="{19F38FC1-BB87-41D5-A688-06C3241EE2A0}" destId="{2C258D42-5EAA-497B-B84F-486953F03661}" srcOrd="0" destOrd="0" presId="urn:microsoft.com/office/officeart/2005/8/layout/pList2"/>
    <dgm:cxn modelId="{9AA68F02-5EC0-40E6-8013-7ECED76FDF26}" type="presParOf" srcId="{19F38FC1-BB87-41D5-A688-06C3241EE2A0}" destId="{94C07014-4950-42D9-9BA7-59ED3CCFEE6E}" srcOrd="1" destOrd="0" presId="urn:microsoft.com/office/officeart/2005/8/layout/pList2"/>
    <dgm:cxn modelId="{E1B753E4-3930-444F-8927-6A82CD0F21CB}" type="presParOf" srcId="{19F38FC1-BB87-41D5-A688-06C3241EE2A0}" destId="{B7056C28-85CC-4A5C-AF03-45A012D3B3A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96A96-4D51-43EC-833C-0EA3CB9ACF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B25F4-2595-4703-A9CB-C506C3ADC062}">
      <dgm:prSet phldrT="[Текст]" custT="1"/>
      <dgm:spPr/>
      <dgm:t>
        <a:bodyPr/>
        <a:lstStyle/>
        <a:p>
          <a:r>
            <a:rPr lang="en-US" sz="2400" dirty="0"/>
            <a:t>I. </a:t>
          </a:r>
          <a:r>
            <a:rPr lang="ru-RU" sz="2400" dirty="0"/>
            <a:t>Планирование источников инвестиций в кооператив</a:t>
          </a:r>
        </a:p>
      </dgm:t>
    </dgm:pt>
    <dgm:pt modelId="{1BBAEAC6-8FA6-46F6-8E23-772597C680A1}" type="parTrans" cxnId="{5E71D9C3-976F-4440-B767-EECFB64EBD0E}">
      <dgm:prSet/>
      <dgm:spPr/>
      <dgm:t>
        <a:bodyPr/>
        <a:lstStyle/>
        <a:p>
          <a:endParaRPr lang="ru-RU"/>
        </a:p>
      </dgm:t>
    </dgm:pt>
    <dgm:pt modelId="{645EFFCA-32A1-49D1-894E-8293F815F5E1}" type="sibTrans" cxnId="{5E71D9C3-976F-4440-B767-EECFB64EBD0E}">
      <dgm:prSet/>
      <dgm:spPr/>
      <dgm:t>
        <a:bodyPr/>
        <a:lstStyle/>
        <a:p>
          <a:endParaRPr lang="ru-RU"/>
        </a:p>
      </dgm:t>
    </dgm:pt>
    <dgm:pt modelId="{E6C363B0-2492-4E86-8ED6-B0B20F5DCF2E}">
      <dgm:prSet phldrT="[Текст]" custT="1"/>
      <dgm:spPr/>
      <dgm:t>
        <a:bodyPr/>
        <a:lstStyle/>
        <a:p>
          <a:r>
            <a:rPr lang="en-US" sz="2400" dirty="0"/>
            <a:t>II. </a:t>
          </a:r>
          <a:r>
            <a:rPr lang="ru-RU" sz="2400" dirty="0"/>
            <a:t>Планирование хозяйственных операций кооператива</a:t>
          </a:r>
        </a:p>
      </dgm:t>
    </dgm:pt>
    <dgm:pt modelId="{D0FE9A18-CB4F-4F8D-83F6-E224DB6EE8CF}" type="parTrans" cxnId="{386028F9-0D7D-4B08-9FBD-6C1789007E38}">
      <dgm:prSet/>
      <dgm:spPr/>
      <dgm:t>
        <a:bodyPr/>
        <a:lstStyle/>
        <a:p>
          <a:endParaRPr lang="ru-RU"/>
        </a:p>
      </dgm:t>
    </dgm:pt>
    <dgm:pt modelId="{C58436B1-FF02-48B9-8F66-B7372F9FCF97}" type="sibTrans" cxnId="{386028F9-0D7D-4B08-9FBD-6C1789007E38}">
      <dgm:prSet/>
      <dgm:spPr/>
      <dgm:t>
        <a:bodyPr/>
        <a:lstStyle/>
        <a:p>
          <a:endParaRPr lang="ru-RU"/>
        </a:p>
      </dgm:t>
    </dgm:pt>
    <dgm:pt modelId="{3605E087-A64D-4D95-9E01-29D15C1CF927}">
      <dgm:prSet phldrT="[Текст]" custT="1"/>
      <dgm:spPr/>
      <dgm:t>
        <a:bodyPr/>
        <a:lstStyle/>
        <a:p>
          <a:r>
            <a:rPr lang="en-US" sz="2400" dirty="0"/>
            <a:t>III. </a:t>
          </a:r>
          <a:r>
            <a:rPr lang="ru-RU" sz="2400" dirty="0"/>
            <a:t>Планирование финансирования деятельности</a:t>
          </a:r>
        </a:p>
      </dgm:t>
    </dgm:pt>
    <dgm:pt modelId="{789B4258-2BCC-47B3-B94B-C68F41E06AD8}" type="parTrans" cxnId="{03BE7E2F-AE2A-4895-8DFF-956954605619}">
      <dgm:prSet/>
      <dgm:spPr/>
      <dgm:t>
        <a:bodyPr/>
        <a:lstStyle/>
        <a:p>
          <a:endParaRPr lang="ru-RU"/>
        </a:p>
      </dgm:t>
    </dgm:pt>
    <dgm:pt modelId="{6D6752A9-B8F0-4D6D-8C43-21ADABFE5E61}" type="sibTrans" cxnId="{03BE7E2F-AE2A-4895-8DFF-956954605619}">
      <dgm:prSet/>
      <dgm:spPr/>
      <dgm:t>
        <a:bodyPr/>
        <a:lstStyle/>
        <a:p>
          <a:endParaRPr lang="ru-RU"/>
        </a:p>
      </dgm:t>
    </dgm:pt>
    <dgm:pt modelId="{E5A2B399-06ED-4C55-B008-9B3203CFD5BB}">
      <dgm:prSet phldrT="[Текст]" custT="1"/>
      <dgm:spPr/>
      <dgm:t>
        <a:bodyPr/>
        <a:lstStyle/>
        <a:p>
          <a:r>
            <a:rPr lang="en-US" sz="2400" dirty="0"/>
            <a:t>IV. </a:t>
          </a:r>
          <a:r>
            <a:rPr lang="ru-RU" sz="2400" dirty="0"/>
            <a:t>Понимание природы прибыли кооператива и правил её распределения</a:t>
          </a:r>
        </a:p>
      </dgm:t>
    </dgm:pt>
    <dgm:pt modelId="{A1B9A78C-BD97-49C2-8BED-0451246693D3}" type="parTrans" cxnId="{9AB29C8E-B336-4E13-9E67-B33CA60DBCD6}">
      <dgm:prSet/>
      <dgm:spPr/>
      <dgm:t>
        <a:bodyPr/>
        <a:lstStyle/>
        <a:p>
          <a:endParaRPr lang="ru-RU"/>
        </a:p>
      </dgm:t>
    </dgm:pt>
    <dgm:pt modelId="{922D286C-F404-4F81-A788-F0C56850182E}" type="sibTrans" cxnId="{9AB29C8E-B336-4E13-9E67-B33CA60DBCD6}">
      <dgm:prSet/>
      <dgm:spPr/>
      <dgm:t>
        <a:bodyPr/>
        <a:lstStyle/>
        <a:p>
          <a:endParaRPr lang="ru-RU"/>
        </a:p>
      </dgm:t>
    </dgm:pt>
    <dgm:pt modelId="{B716BFD4-80E6-41E7-87EC-C9EDFB25F36A}" type="pres">
      <dgm:prSet presAssocID="{5A196A96-4D51-43EC-833C-0EA3CB9ACF04}" presName="linear" presStyleCnt="0">
        <dgm:presLayoutVars>
          <dgm:dir/>
          <dgm:animLvl val="lvl"/>
          <dgm:resizeHandles val="exact"/>
        </dgm:presLayoutVars>
      </dgm:prSet>
      <dgm:spPr/>
    </dgm:pt>
    <dgm:pt modelId="{2B350740-BD73-431C-81E7-4D56B971EF05}" type="pres">
      <dgm:prSet presAssocID="{21EB25F4-2595-4703-A9CB-C506C3ADC062}" presName="parentLin" presStyleCnt="0"/>
      <dgm:spPr/>
    </dgm:pt>
    <dgm:pt modelId="{AAD0CCE7-27C6-40C6-89BB-9C35B195901E}" type="pres">
      <dgm:prSet presAssocID="{21EB25F4-2595-4703-A9CB-C506C3ADC062}" presName="parentLeftMargin" presStyleLbl="node1" presStyleIdx="0" presStyleCnt="4"/>
      <dgm:spPr/>
    </dgm:pt>
    <dgm:pt modelId="{098386C0-FD84-4E34-9077-163880071CD8}" type="pres">
      <dgm:prSet presAssocID="{21EB25F4-2595-4703-A9CB-C506C3ADC062}" presName="parentText" presStyleLbl="node1" presStyleIdx="0" presStyleCnt="4" custScaleX="117303" custScaleY="344723">
        <dgm:presLayoutVars>
          <dgm:chMax val="0"/>
          <dgm:bulletEnabled val="1"/>
        </dgm:presLayoutVars>
      </dgm:prSet>
      <dgm:spPr/>
    </dgm:pt>
    <dgm:pt modelId="{57DF7083-346F-4BB0-B799-6D6758B7934D}" type="pres">
      <dgm:prSet presAssocID="{21EB25F4-2595-4703-A9CB-C506C3ADC062}" presName="negativeSpace" presStyleCnt="0"/>
      <dgm:spPr/>
    </dgm:pt>
    <dgm:pt modelId="{220D86F5-9DCA-4A60-BCA5-ABC8EAF2961A}" type="pres">
      <dgm:prSet presAssocID="{21EB25F4-2595-4703-A9CB-C506C3ADC062}" presName="childText" presStyleLbl="conFgAcc1" presStyleIdx="0" presStyleCnt="4">
        <dgm:presLayoutVars>
          <dgm:bulletEnabled val="1"/>
        </dgm:presLayoutVars>
      </dgm:prSet>
      <dgm:spPr/>
    </dgm:pt>
    <dgm:pt modelId="{32DEBCA2-2D91-4BF6-9FBD-0B335B180C92}" type="pres">
      <dgm:prSet presAssocID="{645EFFCA-32A1-49D1-894E-8293F815F5E1}" presName="spaceBetweenRectangles" presStyleCnt="0"/>
      <dgm:spPr/>
    </dgm:pt>
    <dgm:pt modelId="{2535F8F4-A94B-499B-9543-5798B0004156}" type="pres">
      <dgm:prSet presAssocID="{E6C363B0-2492-4E86-8ED6-B0B20F5DCF2E}" presName="parentLin" presStyleCnt="0"/>
      <dgm:spPr/>
    </dgm:pt>
    <dgm:pt modelId="{1DF72400-8449-4E85-B064-5C7202561B09}" type="pres">
      <dgm:prSet presAssocID="{E6C363B0-2492-4E86-8ED6-B0B20F5DCF2E}" presName="parentLeftMargin" presStyleLbl="node1" presStyleIdx="0" presStyleCnt="4"/>
      <dgm:spPr/>
    </dgm:pt>
    <dgm:pt modelId="{DB02962C-DBD4-4F7D-90A5-A2A4286967BC}" type="pres">
      <dgm:prSet presAssocID="{E6C363B0-2492-4E86-8ED6-B0B20F5DCF2E}" presName="parentText" presStyleLbl="node1" presStyleIdx="1" presStyleCnt="4" custScaleX="117303" custScaleY="344723">
        <dgm:presLayoutVars>
          <dgm:chMax val="0"/>
          <dgm:bulletEnabled val="1"/>
        </dgm:presLayoutVars>
      </dgm:prSet>
      <dgm:spPr/>
    </dgm:pt>
    <dgm:pt modelId="{91FB99D0-DB46-4E89-9857-FE9793BE196D}" type="pres">
      <dgm:prSet presAssocID="{E6C363B0-2492-4E86-8ED6-B0B20F5DCF2E}" presName="negativeSpace" presStyleCnt="0"/>
      <dgm:spPr/>
    </dgm:pt>
    <dgm:pt modelId="{76AB0231-425C-4314-B20E-468506CDEABE}" type="pres">
      <dgm:prSet presAssocID="{E6C363B0-2492-4E86-8ED6-B0B20F5DCF2E}" presName="childText" presStyleLbl="conFgAcc1" presStyleIdx="1" presStyleCnt="4">
        <dgm:presLayoutVars>
          <dgm:bulletEnabled val="1"/>
        </dgm:presLayoutVars>
      </dgm:prSet>
      <dgm:spPr/>
    </dgm:pt>
    <dgm:pt modelId="{F0FD6E62-D66B-4EED-ACEC-A649809DB0CE}" type="pres">
      <dgm:prSet presAssocID="{C58436B1-FF02-48B9-8F66-B7372F9FCF97}" presName="spaceBetweenRectangles" presStyleCnt="0"/>
      <dgm:spPr/>
    </dgm:pt>
    <dgm:pt modelId="{A42E6714-A4F7-4BC8-A02E-1DDD46FF11B2}" type="pres">
      <dgm:prSet presAssocID="{3605E087-A64D-4D95-9E01-29D15C1CF927}" presName="parentLin" presStyleCnt="0"/>
      <dgm:spPr/>
    </dgm:pt>
    <dgm:pt modelId="{984ED6CA-956D-4530-BCC9-1D762B3AA96A}" type="pres">
      <dgm:prSet presAssocID="{3605E087-A64D-4D95-9E01-29D15C1CF927}" presName="parentLeftMargin" presStyleLbl="node1" presStyleIdx="1" presStyleCnt="4"/>
      <dgm:spPr/>
    </dgm:pt>
    <dgm:pt modelId="{184EC2BB-AFBF-4DA6-91F9-A16B5EAB452A}" type="pres">
      <dgm:prSet presAssocID="{3605E087-A64D-4D95-9E01-29D15C1CF927}" presName="parentText" presStyleLbl="node1" presStyleIdx="2" presStyleCnt="4" custScaleX="117303" custScaleY="344723">
        <dgm:presLayoutVars>
          <dgm:chMax val="0"/>
          <dgm:bulletEnabled val="1"/>
        </dgm:presLayoutVars>
      </dgm:prSet>
      <dgm:spPr/>
    </dgm:pt>
    <dgm:pt modelId="{3B19E349-3C1D-4071-AD91-67B36435D840}" type="pres">
      <dgm:prSet presAssocID="{3605E087-A64D-4D95-9E01-29D15C1CF927}" presName="negativeSpace" presStyleCnt="0"/>
      <dgm:spPr/>
    </dgm:pt>
    <dgm:pt modelId="{BD4B41D7-4480-4B23-B646-652F6F6F4212}" type="pres">
      <dgm:prSet presAssocID="{3605E087-A64D-4D95-9E01-29D15C1CF927}" presName="childText" presStyleLbl="conFgAcc1" presStyleIdx="2" presStyleCnt="4">
        <dgm:presLayoutVars>
          <dgm:bulletEnabled val="1"/>
        </dgm:presLayoutVars>
      </dgm:prSet>
      <dgm:spPr/>
    </dgm:pt>
    <dgm:pt modelId="{F5FA5432-ABE8-4907-89B0-EF4512ADEFAE}" type="pres">
      <dgm:prSet presAssocID="{6D6752A9-B8F0-4D6D-8C43-21ADABFE5E61}" presName="spaceBetweenRectangles" presStyleCnt="0"/>
      <dgm:spPr/>
    </dgm:pt>
    <dgm:pt modelId="{4CEA7E21-0A16-4E9D-8FBB-372039F5D973}" type="pres">
      <dgm:prSet presAssocID="{E5A2B399-06ED-4C55-B008-9B3203CFD5BB}" presName="parentLin" presStyleCnt="0"/>
      <dgm:spPr/>
    </dgm:pt>
    <dgm:pt modelId="{FD0A0912-BFD2-408D-92A4-AAB71567C741}" type="pres">
      <dgm:prSet presAssocID="{E5A2B399-06ED-4C55-B008-9B3203CFD5BB}" presName="parentLeftMargin" presStyleLbl="node1" presStyleIdx="2" presStyleCnt="4"/>
      <dgm:spPr/>
    </dgm:pt>
    <dgm:pt modelId="{C2EADF15-3BAF-41C3-B54C-A29B7DA59C9F}" type="pres">
      <dgm:prSet presAssocID="{E5A2B399-06ED-4C55-B008-9B3203CFD5BB}" presName="parentText" presStyleLbl="node1" presStyleIdx="3" presStyleCnt="4" custScaleX="117303" custScaleY="344723">
        <dgm:presLayoutVars>
          <dgm:chMax val="0"/>
          <dgm:bulletEnabled val="1"/>
        </dgm:presLayoutVars>
      </dgm:prSet>
      <dgm:spPr/>
    </dgm:pt>
    <dgm:pt modelId="{6493CB77-5145-42F2-81D3-8B4100C0327B}" type="pres">
      <dgm:prSet presAssocID="{E5A2B399-06ED-4C55-B008-9B3203CFD5BB}" presName="negativeSpace" presStyleCnt="0"/>
      <dgm:spPr/>
    </dgm:pt>
    <dgm:pt modelId="{2EAA8263-6CA2-4A83-8A24-0727270A4BCF}" type="pres">
      <dgm:prSet presAssocID="{E5A2B399-06ED-4C55-B008-9B3203CFD5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1E752B-7624-467D-90A9-04A8F1D86C58}" type="presOf" srcId="{5A196A96-4D51-43EC-833C-0EA3CB9ACF04}" destId="{B716BFD4-80E6-41E7-87EC-C9EDFB25F36A}" srcOrd="0" destOrd="0" presId="urn:microsoft.com/office/officeart/2005/8/layout/list1"/>
    <dgm:cxn modelId="{03BE7E2F-AE2A-4895-8DFF-956954605619}" srcId="{5A196A96-4D51-43EC-833C-0EA3CB9ACF04}" destId="{3605E087-A64D-4D95-9E01-29D15C1CF927}" srcOrd="2" destOrd="0" parTransId="{789B4258-2BCC-47B3-B94B-C68F41E06AD8}" sibTransId="{6D6752A9-B8F0-4D6D-8C43-21ADABFE5E61}"/>
    <dgm:cxn modelId="{2A12856D-2B1E-44AA-90E8-EF999A209AE4}" type="presOf" srcId="{3605E087-A64D-4D95-9E01-29D15C1CF927}" destId="{184EC2BB-AFBF-4DA6-91F9-A16B5EAB452A}" srcOrd="1" destOrd="0" presId="urn:microsoft.com/office/officeart/2005/8/layout/list1"/>
    <dgm:cxn modelId="{CAD38987-9FA8-4204-921B-4A7202D346EA}" type="presOf" srcId="{E6C363B0-2492-4E86-8ED6-B0B20F5DCF2E}" destId="{DB02962C-DBD4-4F7D-90A5-A2A4286967BC}" srcOrd="1" destOrd="0" presId="urn:microsoft.com/office/officeart/2005/8/layout/list1"/>
    <dgm:cxn modelId="{9AB29C8E-B336-4E13-9E67-B33CA60DBCD6}" srcId="{5A196A96-4D51-43EC-833C-0EA3CB9ACF04}" destId="{E5A2B399-06ED-4C55-B008-9B3203CFD5BB}" srcOrd="3" destOrd="0" parTransId="{A1B9A78C-BD97-49C2-8BED-0451246693D3}" sibTransId="{922D286C-F404-4F81-A788-F0C56850182E}"/>
    <dgm:cxn modelId="{67C23B9F-962D-4912-9AB0-8D09FC227EA1}" type="presOf" srcId="{E5A2B399-06ED-4C55-B008-9B3203CFD5BB}" destId="{C2EADF15-3BAF-41C3-B54C-A29B7DA59C9F}" srcOrd="1" destOrd="0" presId="urn:microsoft.com/office/officeart/2005/8/layout/list1"/>
    <dgm:cxn modelId="{AE553FA6-8BCD-48B1-BE1D-1B43470E1D0C}" type="presOf" srcId="{E6C363B0-2492-4E86-8ED6-B0B20F5DCF2E}" destId="{1DF72400-8449-4E85-B064-5C7202561B09}" srcOrd="0" destOrd="0" presId="urn:microsoft.com/office/officeart/2005/8/layout/list1"/>
    <dgm:cxn modelId="{A6345EAA-F279-4D9F-A559-67AA8AB4B5E6}" type="presOf" srcId="{21EB25F4-2595-4703-A9CB-C506C3ADC062}" destId="{AAD0CCE7-27C6-40C6-89BB-9C35B195901E}" srcOrd="0" destOrd="0" presId="urn:microsoft.com/office/officeart/2005/8/layout/list1"/>
    <dgm:cxn modelId="{AFD578AC-590F-407D-BBC9-9F9C7FD33712}" type="presOf" srcId="{E5A2B399-06ED-4C55-B008-9B3203CFD5BB}" destId="{FD0A0912-BFD2-408D-92A4-AAB71567C741}" srcOrd="0" destOrd="0" presId="urn:microsoft.com/office/officeart/2005/8/layout/list1"/>
    <dgm:cxn modelId="{5E71D9C3-976F-4440-B767-EECFB64EBD0E}" srcId="{5A196A96-4D51-43EC-833C-0EA3CB9ACF04}" destId="{21EB25F4-2595-4703-A9CB-C506C3ADC062}" srcOrd="0" destOrd="0" parTransId="{1BBAEAC6-8FA6-46F6-8E23-772597C680A1}" sibTransId="{645EFFCA-32A1-49D1-894E-8293F815F5E1}"/>
    <dgm:cxn modelId="{279348F2-4456-410F-AFA5-AC42F521580F}" type="presOf" srcId="{3605E087-A64D-4D95-9E01-29D15C1CF927}" destId="{984ED6CA-956D-4530-BCC9-1D762B3AA96A}" srcOrd="0" destOrd="0" presId="urn:microsoft.com/office/officeart/2005/8/layout/list1"/>
    <dgm:cxn modelId="{386028F9-0D7D-4B08-9FBD-6C1789007E38}" srcId="{5A196A96-4D51-43EC-833C-0EA3CB9ACF04}" destId="{E6C363B0-2492-4E86-8ED6-B0B20F5DCF2E}" srcOrd="1" destOrd="0" parTransId="{D0FE9A18-CB4F-4F8D-83F6-E224DB6EE8CF}" sibTransId="{C58436B1-FF02-48B9-8F66-B7372F9FCF97}"/>
    <dgm:cxn modelId="{C91200FF-64F4-44A9-A7EB-9C6772FFCD4A}" type="presOf" srcId="{21EB25F4-2595-4703-A9CB-C506C3ADC062}" destId="{098386C0-FD84-4E34-9077-163880071CD8}" srcOrd="1" destOrd="0" presId="urn:microsoft.com/office/officeart/2005/8/layout/list1"/>
    <dgm:cxn modelId="{D8B44435-5218-41D6-AB83-5F3B3B82F508}" type="presParOf" srcId="{B716BFD4-80E6-41E7-87EC-C9EDFB25F36A}" destId="{2B350740-BD73-431C-81E7-4D56B971EF05}" srcOrd="0" destOrd="0" presId="urn:microsoft.com/office/officeart/2005/8/layout/list1"/>
    <dgm:cxn modelId="{5214204E-D6BA-431B-90AA-C077C7126C70}" type="presParOf" srcId="{2B350740-BD73-431C-81E7-4D56B971EF05}" destId="{AAD0CCE7-27C6-40C6-89BB-9C35B195901E}" srcOrd="0" destOrd="0" presId="urn:microsoft.com/office/officeart/2005/8/layout/list1"/>
    <dgm:cxn modelId="{1D8C9C9E-DAD4-45AF-A137-4BF3497CD44B}" type="presParOf" srcId="{2B350740-BD73-431C-81E7-4D56B971EF05}" destId="{098386C0-FD84-4E34-9077-163880071CD8}" srcOrd="1" destOrd="0" presId="urn:microsoft.com/office/officeart/2005/8/layout/list1"/>
    <dgm:cxn modelId="{1D190C2B-BB82-416C-ABA0-A850F8E85BBF}" type="presParOf" srcId="{B716BFD4-80E6-41E7-87EC-C9EDFB25F36A}" destId="{57DF7083-346F-4BB0-B799-6D6758B7934D}" srcOrd="1" destOrd="0" presId="urn:microsoft.com/office/officeart/2005/8/layout/list1"/>
    <dgm:cxn modelId="{1B711B2C-9C42-4423-B7F2-B9E9B4FE40F1}" type="presParOf" srcId="{B716BFD4-80E6-41E7-87EC-C9EDFB25F36A}" destId="{220D86F5-9DCA-4A60-BCA5-ABC8EAF2961A}" srcOrd="2" destOrd="0" presId="urn:microsoft.com/office/officeart/2005/8/layout/list1"/>
    <dgm:cxn modelId="{178BB535-5C62-4EBE-973C-73A09E5190FE}" type="presParOf" srcId="{B716BFD4-80E6-41E7-87EC-C9EDFB25F36A}" destId="{32DEBCA2-2D91-4BF6-9FBD-0B335B180C92}" srcOrd="3" destOrd="0" presId="urn:microsoft.com/office/officeart/2005/8/layout/list1"/>
    <dgm:cxn modelId="{D1F5853A-1156-480D-A97A-62BADE21C7FC}" type="presParOf" srcId="{B716BFD4-80E6-41E7-87EC-C9EDFB25F36A}" destId="{2535F8F4-A94B-499B-9543-5798B0004156}" srcOrd="4" destOrd="0" presId="urn:microsoft.com/office/officeart/2005/8/layout/list1"/>
    <dgm:cxn modelId="{F67EE3B1-D116-420B-832A-A2A45A5704CD}" type="presParOf" srcId="{2535F8F4-A94B-499B-9543-5798B0004156}" destId="{1DF72400-8449-4E85-B064-5C7202561B09}" srcOrd="0" destOrd="0" presId="urn:microsoft.com/office/officeart/2005/8/layout/list1"/>
    <dgm:cxn modelId="{449672E8-22EF-4D9A-8A30-E3EBDB742DA6}" type="presParOf" srcId="{2535F8F4-A94B-499B-9543-5798B0004156}" destId="{DB02962C-DBD4-4F7D-90A5-A2A4286967BC}" srcOrd="1" destOrd="0" presId="urn:microsoft.com/office/officeart/2005/8/layout/list1"/>
    <dgm:cxn modelId="{642C772A-17C6-4556-A95B-B3FABE456BE7}" type="presParOf" srcId="{B716BFD4-80E6-41E7-87EC-C9EDFB25F36A}" destId="{91FB99D0-DB46-4E89-9857-FE9793BE196D}" srcOrd="5" destOrd="0" presId="urn:microsoft.com/office/officeart/2005/8/layout/list1"/>
    <dgm:cxn modelId="{B8272FD9-DE13-4DD7-B066-B4BAF310D461}" type="presParOf" srcId="{B716BFD4-80E6-41E7-87EC-C9EDFB25F36A}" destId="{76AB0231-425C-4314-B20E-468506CDEABE}" srcOrd="6" destOrd="0" presId="urn:microsoft.com/office/officeart/2005/8/layout/list1"/>
    <dgm:cxn modelId="{5B92D23A-99BD-47D2-B159-A8D03DC76F6B}" type="presParOf" srcId="{B716BFD4-80E6-41E7-87EC-C9EDFB25F36A}" destId="{F0FD6E62-D66B-4EED-ACEC-A649809DB0CE}" srcOrd="7" destOrd="0" presId="urn:microsoft.com/office/officeart/2005/8/layout/list1"/>
    <dgm:cxn modelId="{8CF682F9-DE59-40ED-AAA2-C3E5E145F2AA}" type="presParOf" srcId="{B716BFD4-80E6-41E7-87EC-C9EDFB25F36A}" destId="{A42E6714-A4F7-4BC8-A02E-1DDD46FF11B2}" srcOrd="8" destOrd="0" presId="urn:microsoft.com/office/officeart/2005/8/layout/list1"/>
    <dgm:cxn modelId="{85A84859-EFA8-48D8-BD3A-3907FD01DC9F}" type="presParOf" srcId="{A42E6714-A4F7-4BC8-A02E-1DDD46FF11B2}" destId="{984ED6CA-956D-4530-BCC9-1D762B3AA96A}" srcOrd="0" destOrd="0" presId="urn:microsoft.com/office/officeart/2005/8/layout/list1"/>
    <dgm:cxn modelId="{44D5A3DB-37E2-4F43-AC4F-49329DD85B5F}" type="presParOf" srcId="{A42E6714-A4F7-4BC8-A02E-1DDD46FF11B2}" destId="{184EC2BB-AFBF-4DA6-91F9-A16B5EAB452A}" srcOrd="1" destOrd="0" presId="urn:microsoft.com/office/officeart/2005/8/layout/list1"/>
    <dgm:cxn modelId="{8A06C4C5-C3FA-43C1-A50A-7D030F6A28A6}" type="presParOf" srcId="{B716BFD4-80E6-41E7-87EC-C9EDFB25F36A}" destId="{3B19E349-3C1D-4071-AD91-67B36435D840}" srcOrd="9" destOrd="0" presId="urn:microsoft.com/office/officeart/2005/8/layout/list1"/>
    <dgm:cxn modelId="{4C0A650A-2207-4782-ADB3-EF9D6F9B0FC6}" type="presParOf" srcId="{B716BFD4-80E6-41E7-87EC-C9EDFB25F36A}" destId="{BD4B41D7-4480-4B23-B646-652F6F6F4212}" srcOrd="10" destOrd="0" presId="urn:microsoft.com/office/officeart/2005/8/layout/list1"/>
    <dgm:cxn modelId="{1CD777C9-FA8A-4498-948F-F129B6EF445E}" type="presParOf" srcId="{B716BFD4-80E6-41E7-87EC-C9EDFB25F36A}" destId="{F5FA5432-ABE8-4907-89B0-EF4512ADEFAE}" srcOrd="11" destOrd="0" presId="urn:microsoft.com/office/officeart/2005/8/layout/list1"/>
    <dgm:cxn modelId="{3ADF8534-1F42-4F4D-80B1-677B4D47C315}" type="presParOf" srcId="{B716BFD4-80E6-41E7-87EC-C9EDFB25F36A}" destId="{4CEA7E21-0A16-4E9D-8FBB-372039F5D973}" srcOrd="12" destOrd="0" presId="urn:microsoft.com/office/officeart/2005/8/layout/list1"/>
    <dgm:cxn modelId="{A0234460-80B4-4863-8B80-9A899E13BAE8}" type="presParOf" srcId="{4CEA7E21-0A16-4E9D-8FBB-372039F5D973}" destId="{FD0A0912-BFD2-408D-92A4-AAB71567C741}" srcOrd="0" destOrd="0" presId="urn:microsoft.com/office/officeart/2005/8/layout/list1"/>
    <dgm:cxn modelId="{A3FD665D-6182-4773-9E0A-32EF925A51AD}" type="presParOf" srcId="{4CEA7E21-0A16-4E9D-8FBB-372039F5D973}" destId="{C2EADF15-3BAF-41C3-B54C-A29B7DA59C9F}" srcOrd="1" destOrd="0" presId="urn:microsoft.com/office/officeart/2005/8/layout/list1"/>
    <dgm:cxn modelId="{6B8C9708-38BB-4931-9F85-E69F5A27D6BC}" type="presParOf" srcId="{B716BFD4-80E6-41E7-87EC-C9EDFB25F36A}" destId="{6493CB77-5145-42F2-81D3-8B4100C0327B}" srcOrd="13" destOrd="0" presId="urn:microsoft.com/office/officeart/2005/8/layout/list1"/>
    <dgm:cxn modelId="{7BAB00F2-257B-4B54-B475-9DDC9BFCB422}" type="presParOf" srcId="{B716BFD4-80E6-41E7-87EC-C9EDFB25F36A}" destId="{2EAA8263-6CA2-4A83-8A24-0727270A4B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BB6390-25B1-402E-A767-3F36E658BBDD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4025A33C-689A-49F0-BA2B-48EB1F9EE29D}">
      <dgm:prSet phldrT="[Текст]"/>
      <dgm:spPr/>
      <dgm:t>
        <a:bodyPr/>
        <a:lstStyle/>
        <a:p>
          <a:r>
            <a:rPr lang="ru-RU" dirty="0"/>
            <a:t>Анализ рыночных возможностей</a:t>
          </a:r>
        </a:p>
      </dgm:t>
    </dgm:pt>
    <dgm:pt modelId="{CDEEB48C-5876-4B13-984B-3AA44C00438A}" type="parTrans" cxnId="{ABBA00E2-5809-406B-A9B6-14FF8549CFEC}">
      <dgm:prSet/>
      <dgm:spPr/>
      <dgm:t>
        <a:bodyPr/>
        <a:lstStyle/>
        <a:p>
          <a:endParaRPr lang="ru-RU"/>
        </a:p>
      </dgm:t>
    </dgm:pt>
    <dgm:pt modelId="{9B666990-EC6B-4FEB-A1DC-2301B65E78AE}" type="sibTrans" cxnId="{ABBA00E2-5809-406B-A9B6-14FF8549CFEC}">
      <dgm:prSet/>
      <dgm:spPr/>
      <dgm:t>
        <a:bodyPr/>
        <a:lstStyle/>
        <a:p>
          <a:endParaRPr lang="ru-RU"/>
        </a:p>
      </dgm:t>
    </dgm:pt>
    <dgm:pt modelId="{1F1F5607-7BC3-4028-820B-B0AB474B545F}">
      <dgm:prSet phldrT="[Текст]"/>
      <dgm:spPr/>
      <dgm:t>
        <a:bodyPr/>
        <a:lstStyle/>
        <a:p>
          <a:r>
            <a:rPr lang="ru-RU" dirty="0"/>
            <a:t>Отбор целевых рынков</a:t>
          </a:r>
        </a:p>
      </dgm:t>
    </dgm:pt>
    <dgm:pt modelId="{B643594D-55D4-4374-92C2-5855BA8CFD6F}" type="parTrans" cxnId="{94F86DD3-F14B-4F11-870E-7A1838FD5CD9}">
      <dgm:prSet/>
      <dgm:spPr/>
      <dgm:t>
        <a:bodyPr/>
        <a:lstStyle/>
        <a:p>
          <a:endParaRPr lang="ru-RU"/>
        </a:p>
      </dgm:t>
    </dgm:pt>
    <dgm:pt modelId="{CDFDD3D0-DB26-4222-95AD-6C6D642A870E}" type="sibTrans" cxnId="{94F86DD3-F14B-4F11-870E-7A1838FD5CD9}">
      <dgm:prSet/>
      <dgm:spPr/>
      <dgm:t>
        <a:bodyPr/>
        <a:lstStyle/>
        <a:p>
          <a:endParaRPr lang="ru-RU"/>
        </a:p>
      </dgm:t>
    </dgm:pt>
    <dgm:pt modelId="{DAAAF98E-C9A8-4548-9E30-514427CEDA4A}">
      <dgm:prSet phldrT="[Текст]"/>
      <dgm:spPr/>
      <dgm:t>
        <a:bodyPr/>
        <a:lstStyle/>
        <a:p>
          <a:r>
            <a:rPr lang="ru-RU" dirty="0"/>
            <a:t>Претворение в жизнь маркетинговых мероприятий</a:t>
          </a:r>
        </a:p>
      </dgm:t>
    </dgm:pt>
    <dgm:pt modelId="{5A84B6FA-64B9-4203-8A96-E0A402D21B90}" type="parTrans" cxnId="{F2CA6DF6-F412-47AD-A43D-31927E5FEE44}">
      <dgm:prSet/>
      <dgm:spPr/>
      <dgm:t>
        <a:bodyPr/>
        <a:lstStyle/>
        <a:p>
          <a:endParaRPr lang="ru-RU"/>
        </a:p>
      </dgm:t>
    </dgm:pt>
    <dgm:pt modelId="{154E37B7-878A-4D36-A3BA-F13B806C131C}" type="sibTrans" cxnId="{F2CA6DF6-F412-47AD-A43D-31927E5FEE44}">
      <dgm:prSet/>
      <dgm:spPr/>
      <dgm:t>
        <a:bodyPr/>
        <a:lstStyle/>
        <a:p>
          <a:endParaRPr lang="ru-RU"/>
        </a:p>
      </dgm:t>
    </dgm:pt>
    <dgm:pt modelId="{FD39EE8B-6098-4C53-9AF7-88B5D155BB56}">
      <dgm:prSet phldrT="[Текст]"/>
      <dgm:spPr/>
      <dgm:t>
        <a:bodyPr/>
        <a:lstStyle/>
        <a:p>
          <a:r>
            <a:rPr lang="ru-RU" dirty="0"/>
            <a:t>Разработка комплекса маркетинга</a:t>
          </a:r>
        </a:p>
      </dgm:t>
    </dgm:pt>
    <dgm:pt modelId="{F9CDF45B-094A-423B-9480-FC1F96740F17}" type="parTrans" cxnId="{7AA3822A-642F-44C1-AFE6-DCD294315CCA}">
      <dgm:prSet/>
      <dgm:spPr/>
      <dgm:t>
        <a:bodyPr/>
        <a:lstStyle/>
        <a:p>
          <a:endParaRPr lang="ru-RU"/>
        </a:p>
      </dgm:t>
    </dgm:pt>
    <dgm:pt modelId="{271BEC8E-F003-431F-BEB7-880E6723094C}" type="sibTrans" cxnId="{7AA3822A-642F-44C1-AFE6-DCD294315CCA}">
      <dgm:prSet/>
      <dgm:spPr/>
      <dgm:t>
        <a:bodyPr/>
        <a:lstStyle/>
        <a:p>
          <a:endParaRPr lang="ru-RU"/>
        </a:p>
      </dgm:t>
    </dgm:pt>
    <dgm:pt modelId="{08A63D9A-E1CA-436B-A607-1425EC6E371B}" type="pres">
      <dgm:prSet presAssocID="{4EBB6390-25B1-402E-A767-3F36E658BBDD}" presName="Name0" presStyleCnt="0">
        <dgm:presLayoutVars>
          <dgm:dir/>
          <dgm:resizeHandles val="exact"/>
        </dgm:presLayoutVars>
      </dgm:prSet>
      <dgm:spPr/>
    </dgm:pt>
    <dgm:pt modelId="{9327DAF9-9A2E-4B50-A035-9605D27815D7}" type="pres">
      <dgm:prSet presAssocID="{4EBB6390-25B1-402E-A767-3F36E658BBDD}" presName="fgShape" presStyleLbl="fgShp" presStyleIdx="0" presStyleCnt="1"/>
      <dgm:spPr/>
    </dgm:pt>
    <dgm:pt modelId="{34B90256-DCE6-46DB-AB5F-070FCBCF67A9}" type="pres">
      <dgm:prSet presAssocID="{4EBB6390-25B1-402E-A767-3F36E658BBDD}" presName="linComp" presStyleCnt="0"/>
      <dgm:spPr/>
    </dgm:pt>
    <dgm:pt modelId="{CE399ECC-0B5B-4B93-90C1-CE3798E09203}" type="pres">
      <dgm:prSet presAssocID="{4025A33C-689A-49F0-BA2B-48EB1F9EE29D}" presName="compNode" presStyleCnt="0"/>
      <dgm:spPr/>
    </dgm:pt>
    <dgm:pt modelId="{D554FCC6-BE0F-4A28-8E84-A6D6FB9AC281}" type="pres">
      <dgm:prSet presAssocID="{4025A33C-689A-49F0-BA2B-48EB1F9EE29D}" presName="bkgdShape" presStyleLbl="node1" presStyleIdx="0" presStyleCnt="4"/>
      <dgm:spPr/>
    </dgm:pt>
    <dgm:pt modelId="{0F7D7BF0-26D6-4894-B89A-C96770904DC4}" type="pres">
      <dgm:prSet presAssocID="{4025A33C-689A-49F0-BA2B-48EB1F9EE29D}" presName="nodeTx" presStyleLbl="node1" presStyleIdx="0" presStyleCnt="4">
        <dgm:presLayoutVars>
          <dgm:bulletEnabled val="1"/>
        </dgm:presLayoutVars>
      </dgm:prSet>
      <dgm:spPr/>
    </dgm:pt>
    <dgm:pt modelId="{8B1468E6-1AB0-4E55-8BAC-B8A34530D684}" type="pres">
      <dgm:prSet presAssocID="{4025A33C-689A-49F0-BA2B-48EB1F9EE29D}" presName="invisiNode" presStyleLbl="node1" presStyleIdx="0" presStyleCnt="4"/>
      <dgm:spPr/>
    </dgm:pt>
    <dgm:pt modelId="{DC51C4FD-AB35-4802-A9FF-3B7C37B34C36}" type="pres">
      <dgm:prSet presAssocID="{4025A33C-689A-49F0-BA2B-48EB1F9EE29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F010C99-A34D-4189-BBF8-C67157590B57}" type="pres">
      <dgm:prSet presAssocID="{9B666990-EC6B-4FEB-A1DC-2301B65E78AE}" presName="sibTrans" presStyleLbl="sibTrans2D1" presStyleIdx="0" presStyleCnt="0"/>
      <dgm:spPr/>
    </dgm:pt>
    <dgm:pt modelId="{95569B2F-649E-4796-A700-D4283812CE31}" type="pres">
      <dgm:prSet presAssocID="{1F1F5607-7BC3-4028-820B-B0AB474B545F}" presName="compNode" presStyleCnt="0"/>
      <dgm:spPr/>
    </dgm:pt>
    <dgm:pt modelId="{B238E44F-27A9-46C6-A046-A63A2E5112A3}" type="pres">
      <dgm:prSet presAssocID="{1F1F5607-7BC3-4028-820B-B0AB474B545F}" presName="bkgdShape" presStyleLbl="node1" presStyleIdx="1" presStyleCnt="4"/>
      <dgm:spPr/>
    </dgm:pt>
    <dgm:pt modelId="{E57609F3-7FF3-4231-A440-0BFD5366B237}" type="pres">
      <dgm:prSet presAssocID="{1F1F5607-7BC3-4028-820B-B0AB474B545F}" presName="nodeTx" presStyleLbl="node1" presStyleIdx="1" presStyleCnt="4">
        <dgm:presLayoutVars>
          <dgm:bulletEnabled val="1"/>
        </dgm:presLayoutVars>
      </dgm:prSet>
      <dgm:spPr/>
    </dgm:pt>
    <dgm:pt modelId="{0635E004-789E-40CF-B759-87CC87A78E97}" type="pres">
      <dgm:prSet presAssocID="{1F1F5607-7BC3-4028-820B-B0AB474B545F}" presName="invisiNode" presStyleLbl="node1" presStyleIdx="1" presStyleCnt="4"/>
      <dgm:spPr/>
    </dgm:pt>
    <dgm:pt modelId="{958AFB67-F236-4E86-8107-D6CEBC35E0E6}" type="pres">
      <dgm:prSet presAssocID="{1F1F5607-7BC3-4028-820B-B0AB474B545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09B46DF-F1B3-44F5-89D6-BF935B89BF03}" type="pres">
      <dgm:prSet presAssocID="{CDFDD3D0-DB26-4222-95AD-6C6D642A870E}" presName="sibTrans" presStyleLbl="sibTrans2D1" presStyleIdx="0" presStyleCnt="0"/>
      <dgm:spPr/>
    </dgm:pt>
    <dgm:pt modelId="{6CEB3196-B3EE-4C1B-B8B4-43F32CEF96CC}" type="pres">
      <dgm:prSet presAssocID="{FD39EE8B-6098-4C53-9AF7-88B5D155BB56}" presName="compNode" presStyleCnt="0"/>
      <dgm:spPr/>
    </dgm:pt>
    <dgm:pt modelId="{AB26898E-6B44-4DE7-8CA0-68DBD55A1440}" type="pres">
      <dgm:prSet presAssocID="{FD39EE8B-6098-4C53-9AF7-88B5D155BB56}" presName="bkgdShape" presStyleLbl="node1" presStyleIdx="2" presStyleCnt="4"/>
      <dgm:spPr/>
    </dgm:pt>
    <dgm:pt modelId="{D09DEB29-75B0-45DB-98DA-CC24C5FF4479}" type="pres">
      <dgm:prSet presAssocID="{FD39EE8B-6098-4C53-9AF7-88B5D155BB56}" presName="nodeTx" presStyleLbl="node1" presStyleIdx="2" presStyleCnt="4">
        <dgm:presLayoutVars>
          <dgm:bulletEnabled val="1"/>
        </dgm:presLayoutVars>
      </dgm:prSet>
      <dgm:spPr/>
    </dgm:pt>
    <dgm:pt modelId="{B1477076-375D-4110-B7F9-EA65A3F6C259}" type="pres">
      <dgm:prSet presAssocID="{FD39EE8B-6098-4C53-9AF7-88B5D155BB56}" presName="invisiNode" presStyleLbl="node1" presStyleIdx="2" presStyleCnt="4"/>
      <dgm:spPr/>
    </dgm:pt>
    <dgm:pt modelId="{2F9B8E2D-2D74-4E80-BF5F-E243183B6BCC}" type="pres">
      <dgm:prSet presAssocID="{FD39EE8B-6098-4C53-9AF7-88B5D155BB5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0088832-628F-4EAE-8785-5267D6B8F496}" type="pres">
      <dgm:prSet presAssocID="{271BEC8E-F003-431F-BEB7-880E6723094C}" presName="sibTrans" presStyleLbl="sibTrans2D1" presStyleIdx="0" presStyleCnt="0"/>
      <dgm:spPr/>
    </dgm:pt>
    <dgm:pt modelId="{54ACED4A-8286-4EBE-8A3F-C7EFB03E8929}" type="pres">
      <dgm:prSet presAssocID="{DAAAF98E-C9A8-4548-9E30-514427CEDA4A}" presName="compNode" presStyleCnt="0"/>
      <dgm:spPr/>
    </dgm:pt>
    <dgm:pt modelId="{BFC1D668-9150-4EFD-95F3-1E9F023D5011}" type="pres">
      <dgm:prSet presAssocID="{DAAAF98E-C9A8-4548-9E30-514427CEDA4A}" presName="bkgdShape" presStyleLbl="node1" presStyleIdx="3" presStyleCnt="4"/>
      <dgm:spPr/>
    </dgm:pt>
    <dgm:pt modelId="{9267204A-B805-4EA0-876E-FCD560EE84D6}" type="pres">
      <dgm:prSet presAssocID="{DAAAF98E-C9A8-4548-9E30-514427CEDA4A}" presName="nodeTx" presStyleLbl="node1" presStyleIdx="3" presStyleCnt="4">
        <dgm:presLayoutVars>
          <dgm:bulletEnabled val="1"/>
        </dgm:presLayoutVars>
      </dgm:prSet>
      <dgm:spPr/>
    </dgm:pt>
    <dgm:pt modelId="{2FEDCEB1-1AC6-46F6-81D3-0AA82F66D735}" type="pres">
      <dgm:prSet presAssocID="{DAAAF98E-C9A8-4548-9E30-514427CEDA4A}" presName="invisiNode" presStyleLbl="node1" presStyleIdx="3" presStyleCnt="4"/>
      <dgm:spPr/>
    </dgm:pt>
    <dgm:pt modelId="{5219C9E5-E373-4530-9FC0-0429F1C49ECD}" type="pres">
      <dgm:prSet presAssocID="{DAAAF98E-C9A8-4548-9E30-514427CEDA4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DD6170C-803F-4A85-9739-09FBE73A6C6C}" type="presOf" srcId="{DAAAF98E-C9A8-4548-9E30-514427CEDA4A}" destId="{9267204A-B805-4EA0-876E-FCD560EE84D6}" srcOrd="1" destOrd="0" presId="urn:microsoft.com/office/officeart/2005/8/layout/hList7"/>
    <dgm:cxn modelId="{7AA3822A-642F-44C1-AFE6-DCD294315CCA}" srcId="{4EBB6390-25B1-402E-A767-3F36E658BBDD}" destId="{FD39EE8B-6098-4C53-9AF7-88B5D155BB56}" srcOrd="2" destOrd="0" parTransId="{F9CDF45B-094A-423B-9480-FC1F96740F17}" sibTransId="{271BEC8E-F003-431F-BEB7-880E6723094C}"/>
    <dgm:cxn modelId="{26CDA941-0E1E-4F89-B917-4022D46C744E}" type="presOf" srcId="{1F1F5607-7BC3-4028-820B-B0AB474B545F}" destId="{E57609F3-7FF3-4231-A440-0BFD5366B237}" srcOrd="1" destOrd="0" presId="urn:microsoft.com/office/officeart/2005/8/layout/hList7"/>
    <dgm:cxn modelId="{CDBDB06B-0BEA-440D-AEF9-EE2737513CB3}" type="presOf" srcId="{1F1F5607-7BC3-4028-820B-B0AB474B545F}" destId="{B238E44F-27A9-46C6-A046-A63A2E5112A3}" srcOrd="0" destOrd="0" presId="urn:microsoft.com/office/officeart/2005/8/layout/hList7"/>
    <dgm:cxn modelId="{9D32236D-03A4-4170-B266-320340133B34}" type="presOf" srcId="{271BEC8E-F003-431F-BEB7-880E6723094C}" destId="{60088832-628F-4EAE-8785-5267D6B8F496}" srcOrd="0" destOrd="0" presId="urn:microsoft.com/office/officeart/2005/8/layout/hList7"/>
    <dgm:cxn modelId="{EA985A51-5DF1-461B-8916-872AB7251730}" type="presOf" srcId="{DAAAF98E-C9A8-4548-9E30-514427CEDA4A}" destId="{BFC1D668-9150-4EFD-95F3-1E9F023D5011}" srcOrd="0" destOrd="0" presId="urn:microsoft.com/office/officeart/2005/8/layout/hList7"/>
    <dgm:cxn modelId="{57887F7B-393B-4E46-994E-BB6A35730E45}" type="presOf" srcId="{CDFDD3D0-DB26-4222-95AD-6C6D642A870E}" destId="{E09B46DF-F1B3-44F5-89D6-BF935B89BF03}" srcOrd="0" destOrd="0" presId="urn:microsoft.com/office/officeart/2005/8/layout/hList7"/>
    <dgm:cxn modelId="{A3AAB595-DDBB-440D-A839-7A18D720743F}" type="presOf" srcId="{9B666990-EC6B-4FEB-A1DC-2301B65E78AE}" destId="{BF010C99-A34D-4189-BBF8-C67157590B57}" srcOrd="0" destOrd="0" presId="urn:microsoft.com/office/officeart/2005/8/layout/hList7"/>
    <dgm:cxn modelId="{FB8F59AB-C87F-4086-B092-7EE0610D8986}" type="presOf" srcId="{FD39EE8B-6098-4C53-9AF7-88B5D155BB56}" destId="{D09DEB29-75B0-45DB-98DA-CC24C5FF4479}" srcOrd="1" destOrd="0" presId="urn:microsoft.com/office/officeart/2005/8/layout/hList7"/>
    <dgm:cxn modelId="{C32836BD-4008-44FB-BE96-2E3FBABF1B86}" type="presOf" srcId="{4EBB6390-25B1-402E-A767-3F36E658BBDD}" destId="{08A63D9A-E1CA-436B-A607-1425EC6E371B}" srcOrd="0" destOrd="0" presId="urn:microsoft.com/office/officeart/2005/8/layout/hList7"/>
    <dgm:cxn modelId="{7B7076C6-C668-4D1D-86C3-E415E1714A70}" type="presOf" srcId="{FD39EE8B-6098-4C53-9AF7-88B5D155BB56}" destId="{AB26898E-6B44-4DE7-8CA0-68DBD55A1440}" srcOrd="0" destOrd="0" presId="urn:microsoft.com/office/officeart/2005/8/layout/hList7"/>
    <dgm:cxn modelId="{94F86DD3-F14B-4F11-870E-7A1838FD5CD9}" srcId="{4EBB6390-25B1-402E-A767-3F36E658BBDD}" destId="{1F1F5607-7BC3-4028-820B-B0AB474B545F}" srcOrd="1" destOrd="0" parTransId="{B643594D-55D4-4374-92C2-5855BA8CFD6F}" sibTransId="{CDFDD3D0-DB26-4222-95AD-6C6D642A870E}"/>
    <dgm:cxn modelId="{ABBA00E2-5809-406B-A9B6-14FF8549CFEC}" srcId="{4EBB6390-25B1-402E-A767-3F36E658BBDD}" destId="{4025A33C-689A-49F0-BA2B-48EB1F9EE29D}" srcOrd="0" destOrd="0" parTransId="{CDEEB48C-5876-4B13-984B-3AA44C00438A}" sibTransId="{9B666990-EC6B-4FEB-A1DC-2301B65E78AE}"/>
    <dgm:cxn modelId="{F9C02BE6-647D-45B0-A29C-9F7C70979B64}" type="presOf" srcId="{4025A33C-689A-49F0-BA2B-48EB1F9EE29D}" destId="{D554FCC6-BE0F-4A28-8E84-A6D6FB9AC281}" srcOrd="0" destOrd="0" presId="urn:microsoft.com/office/officeart/2005/8/layout/hList7"/>
    <dgm:cxn modelId="{86FF24E7-3E78-4DD4-AD9A-BAAB7CDAA811}" type="presOf" srcId="{4025A33C-689A-49F0-BA2B-48EB1F9EE29D}" destId="{0F7D7BF0-26D6-4894-B89A-C96770904DC4}" srcOrd="1" destOrd="0" presId="urn:microsoft.com/office/officeart/2005/8/layout/hList7"/>
    <dgm:cxn modelId="{F2CA6DF6-F412-47AD-A43D-31927E5FEE44}" srcId="{4EBB6390-25B1-402E-A767-3F36E658BBDD}" destId="{DAAAF98E-C9A8-4548-9E30-514427CEDA4A}" srcOrd="3" destOrd="0" parTransId="{5A84B6FA-64B9-4203-8A96-E0A402D21B90}" sibTransId="{154E37B7-878A-4D36-A3BA-F13B806C131C}"/>
    <dgm:cxn modelId="{4ACB5149-A1B0-48C3-BBCE-30E8D06D0A40}" type="presParOf" srcId="{08A63D9A-E1CA-436B-A607-1425EC6E371B}" destId="{9327DAF9-9A2E-4B50-A035-9605D27815D7}" srcOrd="0" destOrd="0" presId="urn:microsoft.com/office/officeart/2005/8/layout/hList7"/>
    <dgm:cxn modelId="{3F9FD141-E5B7-4C8F-B8A7-B1B63B0B91AB}" type="presParOf" srcId="{08A63D9A-E1CA-436B-A607-1425EC6E371B}" destId="{34B90256-DCE6-46DB-AB5F-070FCBCF67A9}" srcOrd="1" destOrd="0" presId="urn:microsoft.com/office/officeart/2005/8/layout/hList7"/>
    <dgm:cxn modelId="{6F2A440E-69A3-4BC8-AF5B-3DC4803ABD25}" type="presParOf" srcId="{34B90256-DCE6-46DB-AB5F-070FCBCF67A9}" destId="{CE399ECC-0B5B-4B93-90C1-CE3798E09203}" srcOrd="0" destOrd="0" presId="urn:microsoft.com/office/officeart/2005/8/layout/hList7"/>
    <dgm:cxn modelId="{57738DF5-8702-497A-AF23-89D7B80C8372}" type="presParOf" srcId="{CE399ECC-0B5B-4B93-90C1-CE3798E09203}" destId="{D554FCC6-BE0F-4A28-8E84-A6D6FB9AC281}" srcOrd="0" destOrd="0" presId="urn:microsoft.com/office/officeart/2005/8/layout/hList7"/>
    <dgm:cxn modelId="{2D52D529-E323-490A-9D17-E157A6030AAD}" type="presParOf" srcId="{CE399ECC-0B5B-4B93-90C1-CE3798E09203}" destId="{0F7D7BF0-26D6-4894-B89A-C96770904DC4}" srcOrd="1" destOrd="0" presId="urn:microsoft.com/office/officeart/2005/8/layout/hList7"/>
    <dgm:cxn modelId="{4CEC726B-9F50-4BB5-B870-D1A8FACF8D7F}" type="presParOf" srcId="{CE399ECC-0B5B-4B93-90C1-CE3798E09203}" destId="{8B1468E6-1AB0-4E55-8BAC-B8A34530D684}" srcOrd="2" destOrd="0" presId="urn:microsoft.com/office/officeart/2005/8/layout/hList7"/>
    <dgm:cxn modelId="{12FA0EDE-9F19-464D-8EC5-5D5E1E6954C8}" type="presParOf" srcId="{CE399ECC-0B5B-4B93-90C1-CE3798E09203}" destId="{DC51C4FD-AB35-4802-A9FF-3B7C37B34C36}" srcOrd="3" destOrd="0" presId="urn:microsoft.com/office/officeart/2005/8/layout/hList7"/>
    <dgm:cxn modelId="{19D782C8-3A2A-4DA9-9923-0306332EC422}" type="presParOf" srcId="{34B90256-DCE6-46DB-AB5F-070FCBCF67A9}" destId="{BF010C99-A34D-4189-BBF8-C67157590B57}" srcOrd="1" destOrd="0" presId="urn:microsoft.com/office/officeart/2005/8/layout/hList7"/>
    <dgm:cxn modelId="{02ACCEB6-8025-4507-BBD1-A6D0718F1538}" type="presParOf" srcId="{34B90256-DCE6-46DB-AB5F-070FCBCF67A9}" destId="{95569B2F-649E-4796-A700-D4283812CE31}" srcOrd="2" destOrd="0" presId="urn:microsoft.com/office/officeart/2005/8/layout/hList7"/>
    <dgm:cxn modelId="{C12AF035-A457-4BE8-BC07-282342F1954E}" type="presParOf" srcId="{95569B2F-649E-4796-A700-D4283812CE31}" destId="{B238E44F-27A9-46C6-A046-A63A2E5112A3}" srcOrd="0" destOrd="0" presId="urn:microsoft.com/office/officeart/2005/8/layout/hList7"/>
    <dgm:cxn modelId="{7B0F9E2A-F393-4786-A180-E560962DAB7A}" type="presParOf" srcId="{95569B2F-649E-4796-A700-D4283812CE31}" destId="{E57609F3-7FF3-4231-A440-0BFD5366B237}" srcOrd="1" destOrd="0" presId="urn:microsoft.com/office/officeart/2005/8/layout/hList7"/>
    <dgm:cxn modelId="{18748285-BBFE-4F31-879B-6BCEDA07C1E4}" type="presParOf" srcId="{95569B2F-649E-4796-A700-D4283812CE31}" destId="{0635E004-789E-40CF-B759-87CC87A78E97}" srcOrd="2" destOrd="0" presId="urn:microsoft.com/office/officeart/2005/8/layout/hList7"/>
    <dgm:cxn modelId="{998F4FE8-9B5E-43B0-BD53-7630C1E0E238}" type="presParOf" srcId="{95569B2F-649E-4796-A700-D4283812CE31}" destId="{958AFB67-F236-4E86-8107-D6CEBC35E0E6}" srcOrd="3" destOrd="0" presId="urn:microsoft.com/office/officeart/2005/8/layout/hList7"/>
    <dgm:cxn modelId="{5A65D88F-921F-4603-A8A2-26EE6EAE2BF2}" type="presParOf" srcId="{34B90256-DCE6-46DB-AB5F-070FCBCF67A9}" destId="{E09B46DF-F1B3-44F5-89D6-BF935B89BF03}" srcOrd="3" destOrd="0" presId="urn:microsoft.com/office/officeart/2005/8/layout/hList7"/>
    <dgm:cxn modelId="{25173E5B-F184-4406-ADA7-A13B72818EA1}" type="presParOf" srcId="{34B90256-DCE6-46DB-AB5F-070FCBCF67A9}" destId="{6CEB3196-B3EE-4C1B-B8B4-43F32CEF96CC}" srcOrd="4" destOrd="0" presId="urn:microsoft.com/office/officeart/2005/8/layout/hList7"/>
    <dgm:cxn modelId="{D8296CE2-3D3D-4EAF-B5B3-F2E26393F7B7}" type="presParOf" srcId="{6CEB3196-B3EE-4C1B-B8B4-43F32CEF96CC}" destId="{AB26898E-6B44-4DE7-8CA0-68DBD55A1440}" srcOrd="0" destOrd="0" presId="urn:microsoft.com/office/officeart/2005/8/layout/hList7"/>
    <dgm:cxn modelId="{2620AC84-7121-4688-ABEA-383CFC6BB339}" type="presParOf" srcId="{6CEB3196-B3EE-4C1B-B8B4-43F32CEF96CC}" destId="{D09DEB29-75B0-45DB-98DA-CC24C5FF4479}" srcOrd="1" destOrd="0" presId="urn:microsoft.com/office/officeart/2005/8/layout/hList7"/>
    <dgm:cxn modelId="{A68A40D5-B1D0-4D42-AFE0-654F5C00BAE8}" type="presParOf" srcId="{6CEB3196-B3EE-4C1B-B8B4-43F32CEF96CC}" destId="{B1477076-375D-4110-B7F9-EA65A3F6C259}" srcOrd="2" destOrd="0" presId="urn:microsoft.com/office/officeart/2005/8/layout/hList7"/>
    <dgm:cxn modelId="{4DC97ADE-06A0-4D3F-A3DE-C32021B00B0E}" type="presParOf" srcId="{6CEB3196-B3EE-4C1B-B8B4-43F32CEF96CC}" destId="{2F9B8E2D-2D74-4E80-BF5F-E243183B6BCC}" srcOrd="3" destOrd="0" presId="urn:microsoft.com/office/officeart/2005/8/layout/hList7"/>
    <dgm:cxn modelId="{DD7F0EB8-8CD8-4E61-A72F-4E4B01FBA62B}" type="presParOf" srcId="{34B90256-DCE6-46DB-AB5F-070FCBCF67A9}" destId="{60088832-628F-4EAE-8785-5267D6B8F496}" srcOrd="5" destOrd="0" presId="urn:microsoft.com/office/officeart/2005/8/layout/hList7"/>
    <dgm:cxn modelId="{C303194B-136F-4099-B6A9-1403DFBF66C1}" type="presParOf" srcId="{34B90256-DCE6-46DB-AB5F-070FCBCF67A9}" destId="{54ACED4A-8286-4EBE-8A3F-C7EFB03E8929}" srcOrd="6" destOrd="0" presId="urn:microsoft.com/office/officeart/2005/8/layout/hList7"/>
    <dgm:cxn modelId="{7FDDFC13-5DA5-4D9C-869E-2B7B4BDC6B66}" type="presParOf" srcId="{54ACED4A-8286-4EBE-8A3F-C7EFB03E8929}" destId="{BFC1D668-9150-4EFD-95F3-1E9F023D5011}" srcOrd="0" destOrd="0" presId="urn:microsoft.com/office/officeart/2005/8/layout/hList7"/>
    <dgm:cxn modelId="{F9C2C2F5-E908-4ADB-9D60-AD0BCA497429}" type="presParOf" srcId="{54ACED4A-8286-4EBE-8A3F-C7EFB03E8929}" destId="{9267204A-B805-4EA0-876E-FCD560EE84D6}" srcOrd="1" destOrd="0" presId="urn:microsoft.com/office/officeart/2005/8/layout/hList7"/>
    <dgm:cxn modelId="{B7A0B1A9-4FCF-4ECA-B1B1-6215BA7C9AA1}" type="presParOf" srcId="{54ACED4A-8286-4EBE-8A3F-C7EFB03E8929}" destId="{2FEDCEB1-1AC6-46F6-81D3-0AA82F66D735}" srcOrd="2" destOrd="0" presId="urn:microsoft.com/office/officeart/2005/8/layout/hList7"/>
    <dgm:cxn modelId="{BF6B8262-1F8A-47E5-89E6-8EB02CCF7C1F}" type="presParOf" srcId="{54ACED4A-8286-4EBE-8A3F-C7EFB03E8929}" destId="{5219C9E5-E373-4530-9FC0-0429F1C49E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0C76B8-928C-4786-B82F-98A94C7093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261ECE-8E8C-4D2F-A2A8-56EB68ABCABA}">
      <dgm:prSet phldrT="[Текст]"/>
      <dgm:spPr/>
      <dgm:t>
        <a:bodyPr/>
        <a:lstStyle/>
        <a:p>
          <a:r>
            <a:rPr lang="ru-RU" dirty="0"/>
            <a:t>Право</a:t>
          </a:r>
        </a:p>
      </dgm:t>
    </dgm:pt>
    <dgm:pt modelId="{7E14D50A-2869-4C91-BBE9-6E59E0F793BF}" type="parTrans" cxnId="{A90BE3DB-58CC-4CEB-A9B5-F3C81EF431FC}">
      <dgm:prSet/>
      <dgm:spPr/>
      <dgm:t>
        <a:bodyPr/>
        <a:lstStyle/>
        <a:p>
          <a:endParaRPr lang="ru-RU"/>
        </a:p>
      </dgm:t>
    </dgm:pt>
    <dgm:pt modelId="{F39CE4DE-93C0-45AB-B883-F71CDF31C77E}" type="sibTrans" cxnId="{A90BE3DB-58CC-4CEB-A9B5-F3C81EF431FC}">
      <dgm:prSet/>
      <dgm:spPr/>
      <dgm:t>
        <a:bodyPr/>
        <a:lstStyle/>
        <a:p>
          <a:endParaRPr lang="ru-RU"/>
        </a:p>
      </dgm:t>
    </dgm:pt>
    <dgm:pt modelId="{1DBEBFED-9ECB-4237-BC8E-0D71A362F967}">
      <dgm:prSet phldrT="[Текст]"/>
      <dgm:spPr/>
      <dgm:t>
        <a:bodyPr/>
        <a:lstStyle/>
        <a:p>
          <a:r>
            <a:rPr lang="ru-RU" dirty="0"/>
            <a:t>Налогообложение</a:t>
          </a:r>
        </a:p>
      </dgm:t>
    </dgm:pt>
    <dgm:pt modelId="{86A5B4E5-BEFD-4865-A334-5935C6EA3362}" type="parTrans" cxnId="{A6B475B8-E613-476E-9836-A268A91709ED}">
      <dgm:prSet/>
      <dgm:spPr/>
      <dgm:t>
        <a:bodyPr/>
        <a:lstStyle/>
        <a:p>
          <a:endParaRPr lang="ru-RU"/>
        </a:p>
      </dgm:t>
    </dgm:pt>
    <dgm:pt modelId="{97221505-AA33-4434-895A-72831A5977FE}" type="sibTrans" cxnId="{A6B475B8-E613-476E-9836-A268A91709ED}">
      <dgm:prSet/>
      <dgm:spPr/>
      <dgm:t>
        <a:bodyPr/>
        <a:lstStyle/>
        <a:p>
          <a:endParaRPr lang="ru-RU"/>
        </a:p>
      </dgm:t>
    </dgm:pt>
    <dgm:pt modelId="{22D88697-8DE3-42FE-BC5E-66AB8625FD56}">
      <dgm:prSet phldrT="[Текст]"/>
      <dgm:spPr/>
      <dgm:t>
        <a:bodyPr/>
        <a:lstStyle/>
        <a:p>
          <a:r>
            <a:rPr lang="ru-RU" dirty="0"/>
            <a:t>Требования к продукции</a:t>
          </a:r>
        </a:p>
      </dgm:t>
    </dgm:pt>
    <dgm:pt modelId="{5932578D-FBAF-4601-B580-6E518378EF1A}" type="parTrans" cxnId="{B18CE1C3-80CC-441E-BEC3-F3F5027ED684}">
      <dgm:prSet/>
      <dgm:spPr/>
      <dgm:t>
        <a:bodyPr/>
        <a:lstStyle/>
        <a:p>
          <a:endParaRPr lang="ru-RU"/>
        </a:p>
      </dgm:t>
    </dgm:pt>
    <dgm:pt modelId="{2E186264-B30D-494E-BFF0-B04E7C680DC3}" type="sibTrans" cxnId="{B18CE1C3-80CC-441E-BEC3-F3F5027ED684}">
      <dgm:prSet/>
      <dgm:spPr/>
      <dgm:t>
        <a:bodyPr/>
        <a:lstStyle/>
        <a:p>
          <a:endParaRPr lang="ru-RU"/>
        </a:p>
      </dgm:t>
    </dgm:pt>
    <dgm:pt modelId="{1DAD56D0-EA90-46D2-86B1-762A37F40CA3}">
      <dgm:prSet/>
      <dgm:spPr/>
      <dgm:t>
        <a:bodyPr/>
        <a:lstStyle/>
        <a:p>
          <a:r>
            <a:rPr lang="ru-RU" dirty="0"/>
            <a:t>Трудовые отношения</a:t>
          </a:r>
        </a:p>
      </dgm:t>
    </dgm:pt>
    <dgm:pt modelId="{60350DA1-AB0A-49EE-8050-66EA4ADD12A4}" type="parTrans" cxnId="{91E79B25-7A6A-4C2A-828F-FB93824A327B}">
      <dgm:prSet/>
      <dgm:spPr/>
    </dgm:pt>
    <dgm:pt modelId="{ED54976E-652E-475B-A5D1-27934AFEC2BC}" type="sibTrans" cxnId="{91E79B25-7A6A-4C2A-828F-FB93824A327B}">
      <dgm:prSet/>
      <dgm:spPr/>
    </dgm:pt>
    <dgm:pt modelId="{DE4CDFE8-923E-42A4-88DA-CBA7847539EB}">
      <dgm:prSet/>
      <dgm:spPr/>
      <dgm:t>
        <a:bodyPr/>
        <a:lstStyle/>
        <a:p>
          <a:r>
            <a:rPr lang="ru-RU" dirty="0"/>
            <a:t>Логистика и т.д.</a:t>
          </a:r>
        </a:p>
      </dgm:t>
    </dgm:pt>
    <dgm:pt modelId="{AED78E42-8D68-4EE1-8A6F-99D7F3E2F381}" type="parTrans" cxnId="{8FAF93F0-3A61-4181-AB4D-7BE00AC0AE95}">
      <dgm:prSet/>
      <dgm:spPr/>
    </dgm:pt>
    <dgm:pt modelId="{57C01B34-19DF-4965-A1DB-632D872B77CD}" type="sibTrans" cxnId="{8FAF93F0-3A61-4181-AB4D-7BE00AC0AE95}">
      <dgm:prSet/>
      <dgm:spPr/>
    </dgm:pt>
    <dgm:pt modelId="{0A9C5FBD-3A0B-4528-A085-FE32923445F2}" type="pres">
      <dgm:prSet presAssocID="{CD0C76B8-928C-4786-B82F-98A94C7093C2}" presName="linear" presStyleCnt="0">
        <dgm:presLayoutVars>
          <dgm:dir/>
          <dgm:animLvl val="lvl"/>
          <dgm:resizeHandles val="exact"/>
        </dgm:presLayoutVars>
      </dgm:prSet>
      <dgm:spPr/>
    </dgm:pt>
    <dgm:pt modelId="{B01EE076-75C5-4DA6-B8DF-2A5BCBC8B6DD}" type="pres">
      <dgm:prSet presAssocID="{B4261ECE-8E8C-4D2F-A2A8-56EB68ABCABA}" presName="parentLin" presStyleCnt="0"/>
      <dgm:spPr/>
    </dgm:pt>
    <dgm:pt modelId="{998D4D0F-726A-4DD6-B1C9-D54B031094CC}" type="pres">
      <dgm:prSet presAssocID="{B4261ECE-8E8C-4D2F-A2A8-56EB68ABCABA}" presName="parentLeftMargin" presStyleLbl="node1" presStyleIdx="0" presStyleCnt="5"/>
      <dgm:spPr/>
    </dgm:pt>
    <dgm:pt modelId="{6290F7AD-52CF-41C2-83A7-CDE6685B55D2}" type="pres">
      <dgm:prSet presAssocID="{B4261ECE-8E8C-4D2F-A2A8-56EB68ABCA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7FCBF1-0D9D-4082-9850-B07324CAD962}" type="pres">
      <dgm:prSet presAssocID="{B4261ECE-8E8C-4D2F-A2A8-56EB68ABCABA}" presName="negativeSpace" presStyleCnt="0"/>
      <dgm:spPr/>
    </dgm:pt>
    <dgm:pt modelId="{581095BC-0D1D-48B9-AC49-513F7D09270F}" type="pres">
      <dgm:prSet presAssocID="{B4261ECE-8E8C-4D2F-A2A8-56EB68ABCABA}" presName="childText" presStyleLbl="conFgAcc1" presStyleIdx="0" presStyleCnt="5">
        <dgm:presLayoutVars>
          <dgm:bulletEnabled val="1"/>
        </dgm:presLayoutVars>
      </dgm:prSet>
      <dgm:spPr/>
    </dgm:pt>
    <dgm:pt modelId="{BCE6B9F5-0454-4C41-8EDB-BB9402A85BE9}" type="pres">
      <dgm:prSet presAssocID="{F39CE4DE-93C0-45AB-B883-F71CDF31C77E}" presName="spaceBetweenRectangles" presStyleCnt="0"/>
      <dgm:spPr/>
    </dgm:pt>
    <dgm:pt modelId="{86BDCC49-CBA5-4640-934C-E4AC352CDDD8}" type="pres">
      <dgm:prSet presAssocID="{1DBEBFED-9ECB-4237-BC8E-0D71A362F967}" presName="parentLin" presStyleCnt="0"/>
      <dgm:spPr/>
    </dgm:pt>
    <dgm:pt modelId="{EEF97A45-669A-465A-BE1A-E6E6C66E1CA6}" type="pres">
      <dgm:prSet presAssocID="{1DBEBFED-9ECB-4237-BC8E-0D71A362F967}" presName="parentLeftMargin" presStyleLbl="node1" presStyleIdx="0" presStyleCnt="5"/>
      <dgm:spPr/>
    </dgm:pt>
    <dgm:pt modelId="{1732B260-F71F-424B-91A9-88AFE1DBD4B2}" type="pres">
      <dgm:prSet presAssocID="{1DBEBFED-9ECB-4237-BC8E-0D71A362F9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628C31-99B5-45AD-A72E-C5419B8A55E6}" type="pres">
      <dgm:prSet presAssocID="{1DBEBFED-9ECB-4237-BC8E-0D71A362F967}" presName="negativeSpace" presStyleCnt="0"/>
      <dgm:spPr/>
    </dgm:pt>
    <dgm:pt modelId="{8AD054A8-BD34-4EFB-B614-7704245D3E68}" type="pres">
      <dgm:prSet presAssocID="{1DBEBFED-9ECB-4237-BC8E-0D71A362F967}" presName="childText" presStyleLbl="conFgAcc1" presStyleIdx="1" presStyleCnt="5">
        <dgm:presLayoutVars>
          <dgm:bulletEnabled val="1"/>
        </dgm:presLayoutVars>
      </dgm:prSet>
      <dgm:spPr/>
    </dgm:pt>
    <dgm:pt modelId="{30F28429-AEDA-4D28-88A6-5E2A8F1B8845}" type="pres">
      <dgm:prSet presAssocID="{97221505-AA33-4434-895A-72831A5977FE}" presName="spaceBetweenRectangles" presStyleCnt="0"/>
      <dgm:spPr/>
    </dgm:pt>
    <dgm:pt modelId="{32D574B2-0952-40A8-87ED-4463E34E65BB}" type="pres">
      <dgm:prSet presAssocID="{22D88697-8DE3-42FE-BC5E-66AB8625FD56}" presName="parentLin" presStyleCnt="0"/>
      <dgm:spPr/>
    </dgm:pt>
    <dgm:pt modelId="{57E270D7-766E-479B-8D09-8D316C2C5D0F}" type="pres">
      <dgm:prSet presAssocID="{22D88697-8DE3-42FE-BC5E-66AB8625FD56}" presName="parentLeftMargin" presStyleLbl="node1" presStyleIdx="1" presStyleCnt="5"/>
      <dgm:spPr/>
    </dgm:pt>
    <dgm:pt modelId="{88DE322D-253F-459F-A6D8-4C9EA37452A4}" type="pres">
      <dgm:prSet presAssocID="{22D88697-8DE3-42FE-BC5E-66AB8625FD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31B669-ADA1-4ED9-8256-E612537DD9AA}" type="pres">
      <dgm:prSet presAssocID="{22D88697-8DE3-42FE-BC5E-66AB8625FD56}" presName="negativeSpace" presStyleCnt="0"/>
      <dgm:spPr/>
    </dgm:pt>
    <dgm:pt modelId="{3E33EA94-8E88-48C3-872A-435ECF7D0D2A}" type="pres">
      <dgm:prSet presAssocID="{22D88697-8DE3-42FE-BC5E-66AB8625FD56}" presName="childText" presStyleLbl="conFgAcc1" presStyleIdx="2" presStyleCnt="5">
        <dgm:presLayoutVars>
          <dgm:bulletEnabled val="1"/>
        </dgm:presLayoutVars>
      </dgm:prSet>
      <dgm:spPr/>
    </dgm:pt>
    <dgm:pt modelId="{BBBFE318-943E-49CF-8F51-C62D252BC30E}" type="pres">
      <dgm:prSet presAssocID="{2E186264-B30D-494E-BFF0-B04E7C680DC3}" presName="spaceBetweenRectangles" presStyleCnt="0"/>
      <dgm:spPr/>
    </dgm:pt>
    <dgm:pt modelId="{132501BB-0A06-40DF-A687-45AE26248225}" type="pres">
      <dgm:prSet presAssocID="{1DAD56D0-EA90-46D2-86B1-762A37F40CA3}" presName="parentLin" presStyleCnt="0"/>
      <dgm:spPr/>
    </dgm:pt>
    <dgm:pt modelId="{011CEF6B-DEBB-40FD-982B-A813883059B2}" type="pres">
      <dgm:prSet presAssocID="{1DAD56D0-EA90-46D2-86B1-762A37F40CA3}" presName="parentLeftMargin" presStyleLbl="node1" presStyleIdx="2" presStyleCnt="5"/>
      <dgm:spPr/>
    </dgm:pt>
    <dgm:pt modelId="{9696585F-7C5A-4C84-8D37-266DCC0FB637}" type="pres">
      <dgm:prSet presAssocID="{1DAD56D0-EA90-46D2-86B1-762A37F40C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1F4113-E9FC-4A74-BA55-7196166A06B3}" type="pres">
      <dgm:prSet presAssocID="{1DAD56D0-EA90-46D2-86B1-762A37F40CA3}" presName="negativeSpace" presStyleCnt="0"/>
      <dgm:spPr/>
    </dgm:pt>
    <dgm:pt modelId="{FF5BFD78-7084-46C2-80DF-5AED93FCDEDB}" type="pres">
      <dgm:prSet presAssocID="{1DAD56D0-EA90-46D2-86B1-762A37F40CA3}" presName="childText" presStyleLbl="conFgAcc1" presStyleIdx="3" presStyleCnt="5">
        <dgm:presLayoutVars>
          <dgm:bulletEnabled val="1"/>
        </dgm:presLayoutVars>
      </dgm:prSet>
      <dgm:spPr/>
    </dgm:pt>
    <dgm:pt modelId="{52E6A2DF-FDCD-4CFE-ADD9-1CA08285FBD7}" type="pres">
      <dgm:prSet presAssocID="{ED54976E-652E-475B-A5D1-27934AFEC2BC}" presName="spaceBetweenRectangles" presStyleCnt="0"/>
      <dgm:spPr/>
    </dgm:pt>
    <dgm:pt modelId="{0FA7551C-01CB-4C4E-8418-821E4C7BB669}" type="pres">
      <dgm:prSet presAssocID="{DE4CDFE8-923E-42A4-88DA-CBA7847539EB}" presName="parentLin" presStyleCnt="0"/>
      <dgm:spPr/>
    </dgm:pt>
    <dgm:pt modelId="{9CA339C1-4EE7-4851-B1A9-97EA00ADFE76}" type="pres">
      <dgm:prSet presAssocID="{DE4CDFE8-923E-42A4-88DA-CBA7847539EB}" presName="parentLeftMargin" presStyleLbl="node1" presStyleIdx="3" presStyleCnt="5"/>
      <dgm:spPr/>
    </dgm:pt>
    <dgm:pt modelId="{06A9A641-C3A8-4B90-B2B5-0985985FF2B8}" type="pres">
      <dgm:prSet presAssocID="{DE4CDFE8-923E-42A4-88DA-CBA7847539E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3B0E889-E634-4B40-A0DB-83522892D4FC}" type="pres">
      <dgm:prSet presAssocID="{DE4CDFE8-923E-42A4-88DA-CBA7847539EB}" presName="negativeSpace" presStyleCnt="0"/>
      <dgm:spPr/>
    </dgm:pt>
    <dgm:pt modelId="{2769CE23-BA7A-4B48-887C-F3F4B5645CB6}" type="pres">
      <dgm:prSet presAssocID="{DE4CDFE8-923E-42A4-88DA-CBA7847539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6DF106-065D-411F-BF15-9090AA56C99F}" type="presOf" srcId="{1DAD56D0-EA90-46D2-86B1-762A37F40CA3}" destId="{011CEF6B-DEBB-40FD-982B-A813883059B2}" srcOrd="0" destOrd="0" presId="urn:microsoft.com/office/officeart/2005/8/layout/list1"/>
    <dgm:cxn modelId="{BF24EC0D-B379-4562-BA0A-4EFB42786C96}" type="presOf" srcId="{B4261ECE-8E8C-4D2F-A2A8-56EB68ABCABA}" destId="{6290F7AD-52CF-41C2-83A7-CDE6685B55D2}" srcOrd="1" destOrd="0" presId="urn:microsoft.com/office/officeart/2005/8/layout/list1"/>
    <dgm:cxn modelId="{91E79B25-7A6A-4C2A-828F-FB93824A327B}" srcId="{CD0C76B8-928C-4786-B82F-98A94C7093C2}" destId="{1DAD56D0-EA90-46D2-86B1-762A37F40CA3}" srcOrd="3" destOrd="0" parTransId="{60350DA1-AB0A-49EE-8050-66EA4ADD12A4}" sibTransId="{ED54976E-652E-475B-A5D1-27934AFEC2BC}"/>
    <dgm:cxn modelId="{E2FF933A-B3D7-485E-ADF4-CEC7582D8259}" type="presOf" srcId="{DE4CDFE8-923E-42A4-88DA-CBA7847539EB}" destId="{9CA339C1-4EE7-4851-B1A9-97EA00ADFE76}" srcOrd="0" destOrd="0" presId="urn:microsoft.com/office/officeart/2005/8/layout/list1"/>
    <dgm:cxn modelId="{6852DF67-248F-4DCE-883C-9634CB2D096F}" type="presOf" srcId="{1DBEBFED-9ECB-4237-BC8E-0D71A362F967}" destId="{1732B260-F71F-424B-91A9-88AFE1DBD4B2}" srcOrd="1" destOrd="0" presId="urn:microsoft.com/office/officeart/2005/8/layout/list1"/>
    <dgm:cxn modelId="{B3D0734E-DD9A-4C5D-9B98-6612EE7BC770}" type="presOf" srcId="{22D88697-8DE3-42FE-BC5E-66AB8625FD56}" destId="{88DE322D-253F-459F-A6D8-4C9EA37452A4}" srcOrd="1" destOrd="0" presId="urn:microsoft.com/office/officeart/2005/8/layout/list1"/>
    <dgm:cxn modelId="{510CC352-FB07-463D-88B1-ABE4F15BE914}" type="presOf" srcId="{B4261ECE-8E8C-4D2F-A2A8-56EB68ABCABA}" destId="{998D4D0F-726A-4DD6-B1C9-D54B031094CC}" srcOrd="0" destOrd="0" presId="urn:microsoft.com/office/officeart/2005/8/layout/list1"/>
    <dgm:cxn modelId="{42B20C7E-0550-4FA6-8070-AAAB93ACF6CD}" type="presOf" srcId="{DE4CDFE8-923E-42A4-88DA-CBA7847539EB}" destId="{06A9A641-C3A8-4B90-B2B5-0985985FF2B8}" srcOrd="1" destOrd="0" presId="urn:microsoft.com/office/officeart/2005/8/layout/list1"/>
    <dgm:cxn modelId="{507B39A3-5085-41A1-B08D-526D8B09D7DB}" type="presOf" srcId="{22D88697-8DE3-42FE-BC5E-66AB8625FD56}" destId="{57E270D7-766E-479B-8D09-8D316C2C5D0F}" srcOrd="0" destOrd="0" presId="urn:microsoft.com/office/officeart/2005/8/layout/list1"/>
    <dgm:cxn modelId="{E72FDCAF-30C3-4059-9D58-95FF3F7E13F0}" type="presOf" srcId="{1DAD56D0-EA90-46D2-86B1-762A37F40CA3}" destId="{9696585F-7C5A-4C84-8D37-266DCC0FB637}" srcOrd="1" destOrd="0" presId="urn:microsoft.com/office/officeart/2005/8/layout/list1"/>
    <dgm:cxn modelId="{A6B475B8-E613-476E-9836-A268A91709ED}" srcId="{CD0C76B8-928C-4786-B82F-98A94C7093C2}" destId="{1DBEBFED-9ECB-4237-BC8E-0D71A362F967}" srcOrd="1" destOrd="0" parTransId="{86A5B4E5-BEFD-4865-A334-5935C6EA3362}" sibTransId="{97221505-AA33-4434-895A-72831A5977FE}"/>
    <dgm:cxn modelId="{B18CE1C3-80CC-441E-BEC3-F3F5027ED684}" srcId="{CD0C76B8-928C-4786-B82F-98A94C7093C2}" destId="{22D88697-8DE3-42FE-BC5E-66AB8625FD56}" srcOrd="2" destOrd="0" parTransId="{5932578D-FBAF-4601-B580-6E518378EF1A}" sibTransId="{2E186264-B30D-494E-BFF0-B04E7C680DC3}"/>
    <dgm:cxn modelId="{2571F1D4-A471-4579-AE24-0DB21ECC0846}" type="presOf" srcId="{1DBEBFED-9ECB-4237-BC8E-0D71A362F967}" destId="{EEF97A45-669A-465A-BE1A-E6E6C66E1CA6}" srcOrd="0" destOrd="0" presId="urn:microsoft.com/office/officeart/2005/8/layout/list1"/>
    <dgm:cxn modelId="{A90BE3DB-58CC-4CEB-A9B5-F3C81EF431FC}" srcId="{CD0C76B8-928C-4786-B82F-98A94C7093C2}" destId="{B4261ECE-8E8C-4D2F-A2A8-56EB68ABCABA}" srcOrd="0" destOrd="0" parTransId="{7E14D50A-2869-4C91-BBE9-6E59E0F793BF}" sibTransId="{F39CE4DE-93C0-45AB-B883-F71CDF31C77E}"/>
    <dgm:cxn modelId="{9D3572DE-AC01-4705-B2BD-D684BCE89265}" type="presOf" srcId="{CD0C76B8-928C-4786-B82F-98A94C7093C2}" destId="{0A9C5FBD-3A0B-4528-A085-FE32923445F2}" srcOrd="0" destOrd="0" presId="urn:microsoft.com/office/officeart/2005/8/layout/list1"/>
    <dgm:cxn modelId="{8FAF93F0-3A61-4181-AB4D-7BE00AC0AE95}" srcId="{CD0C76B8-928C-4786-B82F-98A94C7093C2}" destId="{DE4CDFE8-923E-42A4-88DA-CBA7847539EB}" srcOrd="4" destOrd="0" parTransId="{AED78E42-8D68-4EE1-8A6F-99D7F3E2F381}" sibTransId="{57C01B34-19DF-4965-A1DB-632D872B77CD}"/>
    <dgm:cxn modelId="{64812C27-3F9A-4818-813A-471F10BF377B}" type="presParOf" srcId="{0A9C5FBD-3A0B-4528-A085-FE32923445F2}" destId="{B01EE076-75C5-4DA6-B8DF-2A5BCBC8B6DD}" srcOrd="0" destOrd="0" presId="urn:microsoft.com/office/officeart/2005/8/layout/list1"/>
    <dgm:cxn modelId="{B6D7003C-73A5-41DA-9AAE-FA4787A4CA87}" type="presParOf" srcId="{B01EE076-75C5-4DA6-B8DF-2A5BCBC8B6DD}" destId="{998D4D0F-726A-4DD6-B1C9-D54B031094CC}" srcOrd="0" destOrd="0" presId="urn:microsoft.com/office/officeart/2005/8/layout/list1"/>
    <dgm:cxn modelId="{04C4C750-85FF-4EE0-9932-A93F5E86A304}" type="presParOf" srcId="{B01EE076-75C5-4DA6-B8DF-2A5BCBC8B6DD}" destId="{6290F7AD-52CF-41C2-83A7-CDE6685B55D2}" srcOrd="1" destOrd="0" presId="urn:microsoft.com/office/officeart/2005/8/layout/list1"/>
    <dgm:cxn modelId="{ABC6CF12-110B-4295-8EE4-C103CBF1D1D3}" type="presParOf" srcId="{0A9C5FBD-3A0B-4528-A085-FE32923445F2}" destId="{B17FCBF1-0D9D-4082-9850-B07324CAD962}" srcOrd="1" destOrd="0" presId="urn:microsoft.com/office/officeart/2005/8/layout/list1"/>
    <dgm:cxn modelId="{1850B96E-ADA6-4BB1-84D1-6806853881F3}" type="presParOf" srcId="{0A9C5FBD-3A0B-4528-A085-FE32923445F2}" destId="{581095BC-0D1D-48B9-AC49-513F7D09270F}" srcOrd="2" destOrd="0" presId="urn:microsoft.com/office/officeart/2005/8/layout/list1"/>
    <dgm:cxn modelId="{0C76CEB8-66BE-472B-80AB-BC14FB294210}" type="presParOf" srcId="{0A9C5FBD-3A0B-4528-A085-FE32923445F2}" destId="{BCE6B9F5-0454-4C41-8EDB-BB9402A85BE9}" srcOrd="3" destOrd="0" presId="urn:microsoft.com/office/officeart/2005/8/layout/list1"/>
    <dgm:cxn modelId="{676199ED-F9FC-4768-B091-49B9291DCD25}" type="presParOf" srcId="{0A9C5FBD-3A0B-4528-A085-FE32923445F2}" destId="{86BDCC49-CBA5-4640-934C-E4AC352CDDD8}" srcOrd="4" destOrd="0" presId="urn:microsoft.com/office/officeart/2005/8/layout/list1"/>
    <dgm:cxn modelId="{ED78DAC9-FF9A-4F08-BDCA-B3642F0C4AA3}" type="presParOf" srcId="{86BDCC49-CBA5-4640-934C-E4AC352CDDD8}" destId="{EEF97A45-669A-465A-BE1A-E6E6C66E1CA6}" srcOrd="0" destOrd="0" presId="urn:microsoft.com/office/officeart/2005/8/layout/list1"/>
    <dgm:cxn modelId="{585661A5-2B14-4273-B2DD-B5C77E5C796B}" type="presParOf" srcId="{86BDCC49-CBA5-4640-934C-E4AC352CDDD8}" destId="{1732B260-F71F-424B-91A9-88AFE1DBD4B2}" srcOrd="1" destOrd="0" presId="urn:microsoft.com/office/officeart/2005/8/layout/list1"/>
    <dgm:cxn modelId="{1114F768-E80A-43AE-8110-4D8E3E981285}" type="presParOf" srcId="{0A9C5FBD-3A0B-4528-A085-FE32923445F2}" destId="{D1628C31-99B5-45AD-A72E-C5419B8A55E6}" srcOrd="5" destOrd="0" presId="urn:microsoft.com/office/officeart/2005/8/layout/list1"/>
    <dgm:cxn modelId="{3E46E0BA-CDEC-4989-AC42-474690F6A747}" type="presParOf" srcId="{0A9C5FBD-3A0B-4528-A085-FE32923445F2}" destId="{8AD054A8-BD34-4EFB-B614-7704245D3E68}" srcOrd="6" destOrd="0" presId="urn:microsoft.com/office/officeart/2005/8/layout/list1"/>
    <dgm:cxn modelId="{EB689EF9-BB28-41B8-85D0-4C1896BF613C}" type="presParOf" srcId="{0A9C5FBD-3A0B-4528-A085-FE32923445F2}" destId="{30F28429-AEDA-4D28-88A6-5E2A8F1B8845}" srcOrd="7" destOrd="0" presId="urn:microsoft.com/office/officeart/2005/8/layout/list1"/>
    <dgm:cxn modelId="{D34435D8-A746-4975-BDDC-CB193F7963F6}" type="presParOf" srcId="{0A9C5FBD-3A0B-4528-A085-FE32923445F2}" destId="{32D574B2-0952-40A8-87ED-4463E34E65BB}" srcOrd="8" destOrd="0" presId="urn:microsoft.com/office/officeart/2005/8/layout/list1"/>
    <dgm:cxn modelId="{6EF49AB6-DA17-4E04-BBA2-71B2102D38E7}" type="presParOf" srcId="{32D574B2-0952-40A8-87ED-4463E34E65BB}" destId="{57E270D7-766E-479B-8D09-8D316C2C5D0F}" srcOrd="0" destOrd="0" presId="urn:microsoft.com/office/officeart/2005/8/layout/list1"/>
    <dgm:cxn modelId="{884B2BD6-0CB8-4CD5-A8EB-400C2DBC174E}" type="presParOf" srcId="{32D574B2-0952-40A8-87ED-4463E34E65BB}" destId="{88DE322D-253F-459F-A6D8-4C9EA37452A4}" srcOrd="1" destOrd="0" presId="urn:microsoft.com/office/officeart/2005/8/layout/list1"/>
    <dgm:cxn modelId="{037C4E53-B180-44B9-BA47-99EBF65174F1}" type="presParOf" srcId="{0A9C5FBD-3A0B-4528-A085-FE32923445F2}" destId="{CE31B669-ADA1-4ED9-8256-E612537DD9AA}" srcOrd="9" destOrd="0" presId="urn:microsoft.com/office/officeart/2005/8/layout/list1"/>
    <dgm:cxn modelId="{C54EE4C1-4D7F-478B-936D-4BE8DB452027}" type="presParOf" srcId="{0A9C5FBD-3A0B-4528-A085-FE32923445F2}" destId="{3E33EA94-8E88-48C3-872A-435ECF7D0D2A}" srcOrd="10" destOrd="0" presId="urn:microsoft.com/office/officeart/2005/8/layout/list1"/>
    <dgm:cxn modelId="{A7D368AA-0FEA-405F-AF9E-992C2A5F1BF8}" type="presParOf" srcId="{0A9C5FBD-3A0B-4528-A085-FE32923445F2}" destId="{BBBFE318-943E-49CF-8F51-C62D252BC30E}" srcOrd="11" destOrd="0" presId="urn:microsoft.com/office/officeart/2005/8/layout/list1"/>
    <dgm:cxn modelId="{6770D07A-0804-4617-8103-F16CCC765A48}" type="presParOf" srcId="{0A9C5FBD-3A0B-4528-A085-FE32923445F2}" destId="{132501BB-0A06-40DF-A687-45AE26248225}" srcOrd="12" destOrd="0" presId="urn:microsoft.com/office/officeart/2005/8/layout/list1"/>
    <dgm:cxn modelId="{CDE1772A-FF15-4C64-8DF7-5E90DA39C962}" type="presParOf" srcId="{132501BB-0A06-40DF-A687-45AE26248225}" destId="{011CEF6B-DEBB-40FD-982B-A813883059B2}" srcOrd="0" destOrd="0" presId="urn:microsoft.com/office/officeart/2005/8/layout/list1"/>
    <dgm:cxn modelId="{4C621688-77A3-4974-A5B2-3FF68C9B1552}" type="presParOf" srcId="{132501BB-0A06-40DF-A687-45AE26248225}" destId="{9696585F-7C5A-4C84-8D37-266DCC0FB637}" srcOrd="1" destOrd="0" presId="urn:microsoft.com/office/officeart/2005/8/layout/list1"/>
    <dgm:cxn modelId="{1300BA99-3D9B-4F93-98DD-28682527683A}" type="presParOf" srcId="{0A9C5FBD-3A0B-4528-A085-FE32923445F2}" destId="{4E1F4113-E9FC-4A74-BA55-7196166A06B3}" srcOrd="13" destOrd="0" presId="urn:microsoft.com/office/officeart/2005/8/layout/list1"/>
    <dgm:cxn modelId="{0052AFD1-E87E-4D70-B2A3-35841E2E8F3C}" type="presParOf" srcId="{0A9C5FBD-3A0B-4528-A085-FE32923445F2}" destId="{FF5BFD78-7084-46C2-80DF-5AED93FCDEDB}" srcOrd="14" destOrd="0" presId="urn:microsoft.com/office/officeart/2005/8/layout/list1"/>
    <dgm:cxn modelId="{C0C445CD-709F-44A2-9F20-B4B56770F662}" type="presParOf" srcId="{0A9C5FBD-3A0B-4528-A085-FE32923445F2}" destId="{52E6A2DF-FDCD-4CFE-ADD9-1CA08285FBD7}" srcOrd="15" destOrd="0" presId="urn:microsoft.com/office/officeart/2005/8/layout/list1"/>
    <dgm:cxn modelId="{DF602F13-6872-41B8-A1C6-BFA425B26AE6}" type="presParOf" srcId="{0A9C5FBD-3A0B-4528-A085-FE32923445F2}" destId="{0FA7551C-01CB-4C4E-8418-821E4C7BB669}" srcOrd="16" destOrd="0" presId="urn:microsoft.com/office/officeart/2005/8/layout/list1"/>
    <dgm:cxn modelId="{71B4581E-AB97-414A-9CB7-A6656EAFC0B8}" type="presParOf" srcId="{0FA7551C-01CB-4C4E-8418-821E4C7BB669}" destId="{9CA339C1-4EE7-4851-B1A9-97EA00ADFE76}" srcOrd="0" destOrd="0" presId="urn:microsoft.com/office/officeart/2005/8/layout/list1"/>
    <dgm:cxn modelId="{FC177810-0B12-466B-874A-BF4EE449CD68}" type="presParOf" srcId="{0FA7551C-01CB-4C4E-8418-821E4C7BB669}" destId="{06A9A641-C3A8-4B90-B2B5-0985985FF2B8}" srcOrd="1" destOrd="0" presId="urn:microsoft.com/office/officeart/2005/8/layout/list1"/>
    <dgm:cxn modelId="{1DE9CC2E-C2F8-4D73-86B3-7752D37EEC6D}" type="presParOf" srcId="{0A9C5FBD-3A0B-4528-A085-FE32923445F2}" destId="{63B0E889-E634-4B40-A0DB-83522892D4FC}" srcOrd="17" destOrd="0" presId="urn:microsoft.com/office/officeart/2005/8/layout/list1"/>
    <dgm:cxn modelId="{897E0D73-4D80-4B3E-B723-4C55F9B5B269}" type="presParOf" srcId="{0A9C5FBD-3A0B-4528-A085-FE32923445F2}" destId="{2769CE23-BA7A-4B48-887C-F3F4B5645C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D86F5-9DCA-4A60-BCA5-ABC8EAF2961A}">
      <dsp:nvSpPr>
        <dsp:cNvPr id="0" name=""/>
        <dsp:cNvSpPr/>
      </dsp:nvSpPr>
      <dsp:spPr>
        <a:xfrm>
          <a:off x="0" y="916400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86C0-FD84-4E34-9077-163880071CD8}">
      <dsp:nvSpPr>
        <dsp:cNvPr id="0" name=""/>
        <dsp:cNvSpPr/>
      </dsp:nvSpPr>
      <dsp:spPr>
        <a:xfrm>
          <a:off x="525266" y="220382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I. </a:t>
          </a:r>
          <a:r>
            <a:rPr lang="ru-RU" sz="2400" kern="1200" dirty="0"/>
            <a:t>Планирование источников инвестиций в кооператив</a:t>
          </a:r>
        </a:p>
      </dsp:txBody>
      <dsp:txXfrm>
        <a:off x="565007" y="260123"/>
        <a:ext cx="8546665" cy="734615"/>
      </dsp:txXfrm>
    </dsp:sp>
    <dsp:sp modelId="{76AB0231-425C-4314-B20E-468506CDEABE}">
      <dsp:nvSpPr>
        <dsp:cNvPr id="0" name=""/>
        <dsp:cNvSpPr/>
      </dsp:nvSpPr>
      <dsp:spPr>
        <a:xfrm>
          <a:off x="0" y="1857218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2962C-DBD4-4F7D-90A5-A2A4286967BC}">
      <dsp:nvSpPr>
        <dsp:cNvPr id="0" name=""/>
        <dsp:cNvSpPr/>
      </dsp:nvSpPr>
      <dsp:spPr>
        <a:xfrm>
          <a:off x="525266" y="1161200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II. </a:t>
          </a:r>
          <a:r>
            <a:rPr lang="ru-RU" sz="2400" kern="1200" dirty="0"/>
            <a:t>Планирование хозяйственных операций кооператива</a:t>
          </a:r>
        </a:p>
      </dsp:txBody>
      <dsp:txXfrm>
        <a:off x="565007" y="1200941"/>
        <a:ext cx="8546665" cy="734615"/>
      </dsp:txXfrm>
    </dsp:sp>
    <dsp:sp modelId="{BD4B41D7-4480-4B23-B646-652F6F6F4212}">
      <dsp:nvSpPr>
        <dsp:cNvPr id="0" name=""/>
        <dsp:cNvSpPr/>
      </dsp:nvSpPr>
      <dsp:spPr>
        <a:xfrm>
          <a:off x="0" y="2798036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EC2BB-AFBF-4DA6-91F9-A16B5EAB452A}">
      <dsp:nvSpPr>
        <dsp:cNvPr id="0" name=""/>
        <dsp:cNvSpPr/>
      </dsp:nvSpPr>
      <dsp:spPr>
        <a:xfrm>
          <a:off x="525266" y="2102018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III. </a:t>
          </a:r>
          <a:r>
            <a:rPr lang="ru-RU" sz="2400" kern="1200" dirty="0"/>
            <a:t>Планирование финансирования деятельности</a:t>
          </a:r>
        </a:p>
      </dsp:txBody>
      <dsp:txXfrm>
        <a:off x="565007" y="2141759"/>
        <a:ext cx="8546665" cy="734615"/>
      </dsp:txXfrm>
    </dsp:sp>
    <dsp:sp modelId="{2EAA8263-6CA2-4A83-8A24-0727270A4BCF}">
      <dsp:nvSpPr>
        <dsp:cNvPr id="0" name=""/>
        <dsp:cNvSpPr/>
      </dsp:nvSpPr>
      <dsp:spPr>
        <a:xfrm>
          <a:off x="0" y="3738854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ADF15-3BAF-41C3-B54C-A29B7DA59C9F}">
      <dsp:nvSpPr>
        <dsp:cNvPr id="0" name=""/>
        <dsp:cNvSpPr/>
      </dsp:nvSpPr>
      <dsp:spPr>
        <a:xfrm>
          <a:off x="525266" y="3042836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IV. </a:t>
          </a:r>
          <a:r>
            <a:rPr lang="ru-RU" sz="2400" kern="1200" dirty="0"/>
            <a:t>Понимание природы прибыли кооператива и правил её распределения</a:t>
          </a:r>
        </a:p>
      </dsp:txBody>
      <dsp:txXfrm>
        <a:off x="565007" y="3082577"/>
        <a:ext cx="8546665" cy="734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5A91E-DACD-4673-B8CF-650C11BC2904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Собственные средства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Источником являются накопления членов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Механизм объединения: взносы в паевой фонд, в неделимый фонд</a:t>
          </a:r>
        </a:p>
      </dsp:txBody>
      <dsp:txXfrm>
        <a:off x="2233146" y="0"/>
        <a:ext cx="8282453" cy="1300261"/>
      </dsp:txXfrm>
    </dsp:sp>
    <dsp:sp modelId="{9D6A8227-A818-4E26-83F9-1A38E9165B86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F4F99-9F7B-4FE6-9572-FFEEE0972E41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Заёмные средства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Кредиты банков, займы фонда микрофинансирования,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Займы от третьих лиц</a:t>
          </a:r>
        </a:p>
      </dsp:txBody>
      <dsp:txXfrm>
        <a:off x="2233146" y="1430287"/>
        <a:ext cx="8282453" cy="1300261"/>
      </dsp:txXfrm>
    </dsp:sp>
    <dsp:sp modelId="{07BB426A-D4AB-46C8-9118-ED3BDFF5D8A6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03492-B8E2-411C-A490-1C5CD6014AFE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Средства государственной поддержки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Грант на развитие материально-технической базы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Субсидии кооперативу, грант «</a:t>
          </a:r>
          <a:r>
            <a:rPr lang="ru-RU" sz="1800" kern="1200" dirty="0" err="1"/>
            <a:t>Агростартап</a:t>
          </a:r>
          <a:r>
            <a:rPr lang="ru-RU" sz="1800" kern="1200" dirty="0"/>
            <a:t>»</a:t>
          </a:r>
        </a:p>
      </dsp:txBody>
      <dsp:txXfrm>
        <a:off x="2233146" y="2860575"/>
        <a:ext cx="8282453" cy="1300261"/>
      </dsp:txXfrm>
    </dsp:sp>
    <dsp:sp modelId="{383C7E43-1879-4BEF-9FEA-01793F326D49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1FA8-6688-4F24-A489-4677616F71F8}">
      <dsp:nvSpPr>
        <dsp:cNvPr id="0" name=""/>
        <dsp:cNvSpPr/>
      </dsp:nvSpPr>
      <dsp:spPr>
        <a:xfrm>
          <a:off x="788669" y="0"/>
          <a:ext cx="8938260" cy="41608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157E1-AFD7-421C-B1E4-E4883B6F2897}">
      <dsp:nvSpPr>
        <dsp:cNvPr id="0" name=""/>
        <dsp:cNvSpPr/>
      </dsp:nvSpPr>
      <dsp:spPr>
        <a:xfrm>
          <a:off x="11296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функции, делегируемой кооперативу</a:t>
          </a:r>
        </a:p>
      </dsp:txBody>
      <dsp:txXfrm>
        <a:off x="92542" y="1329497"/>
        <a:ext cx="3222216" cy="1501842"/>
      </dsp:txXfrm>
    </dsp:sp>
    <dsp:sp modelId="{E5B26C08-E59A-4AC8-ACDD-FBC7FDDEE2A1}">
      <dsp:nvSpPr>
        <dsp:cNvPr id="0" name=""/>
        <dsp:cNvSpPr/>
      </dsp:nvSpPr>
      <dsp:spPr>
        <a:xfrm>
          <a:off x="3565445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имущества, необходимого для выполнения функции</a:t>
          </a:r>
        </a:p>
      </dsp:txBody>
      <dsp:txXfrm>
        <a:off x="3646691" y="1329497"/>
        <a:ext cx="3222216" cy="1501842"/>
      </dsp:txXfrm>
    </dsp:sp>
    <dsp:sp modelId="{2B6F9ADA-20CE-4313-ABDD-EAEFD8AB2D46}">
      <dsp:nvSpPr>
        <dsp:cNvPr id="0" name=""/>
        <dsp:cNvSpPr/>
      </dsp:nvSpPr>
      <dsp:spPr>
        <a:xfrm>
          <a:off x="7119595" y="1248251"/>
          <a:ext cx="3384708" cy="166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стоимости имущества </a:t>
          </a:r>
          <a:r>
            <a:rPr lang="ru-RU" sz="2100" kern="1200" dirty="0">
              <a:latin typeface="Century Gothic" panose="020B0502020202020204" pitchFamily="34" charset="0"/>
            </a:rPr>
            <a:t>≈</a:t>
          </a:r>
          <a:r>
            <a:rPr lang="ru-RU" sz="2100" kern="1200" dirty="0"/>
            <a:t> размер паевого фонда</a:t>
          </a:r>
        </a:p>
      </dsp:txBody>
      <dsp:txXfrm>
        <a:off x="7200841" y="1329497"/>
        <a:ext cx="3222216" cy="1501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30E0-005A-4DD0-A3BD-D9F172809EB2}">
      <dsp:nvSpPr>
        <dsp:cNvPr id="0" name=""/>
        <dsp:cNvSpPr/>
      </dsp:nvSpPr>
      <dsp:spPr>
        <a:xfrm>
          <a:off x="0" y="0"/>
          <a:ext cx="10515600" cy="1872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25CE-A064-46D4-9C2B-2E6D62337CC9}">
      <dsp:nvSpPr>
        <dsp:cNvPr id="0" name=""/>
        <dsp:cNvSpPr/>
      </dsp:nvSpPr>
      <dsp:spPr>
        <a:xfrm>
          <a:off x="315468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BD7F2-1863-4A27-A43C-FC1849B7EF4F}">
      <dsp:nvSpPr>
        <dsp:cNvPr id="0" name=""/>
        <dsp:cNvSpPr/>
      </dsp:nvSpPr>
      <dsp:spPr>
        <a:xfrm rot="10800000">
          <a:off x="315468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Грант на развитие материально-технической базы (60 %)</a:t>
          </a:r>
        </a:p>
      </dsp:txBody>
      <dsp:txXfrm rot="10800000">
        <a:off x="385846" y="1872376"/>
        <a:ext cx="2948201" cy="2218082"/>
      </dsp:txXfrm>
    </dsp:sp>
    <dsp:sp modelId="{EDF72D06-C8E6-4222-96DC-CE90775BA637}">
      <dsp:nvSpPr>
        <dsp:cNvPr id="0" name=""/>
        <dsp:cNvSpPr/>
      </dsp:nvSpPr>
      <dsp:spPr>
        <a:xfrm>
          <a:off x="3713321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184C-A21B-4B8B-A5CF-C721FEC0092C}">
      <dsp:nvSpPr>
        <dsp:cNvPr id="0" name=""/>
        <dsp:cNvSpPr/>
      </dsp:nvSpPr>
      <dsp:spPr>
        <a:xfrm rot="10800000">
          <a:off x="3713321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Покупка молоковоза за собственные и заёмные средства и получение субсидии (50 %)</a:t>
          </a:r>
        </a:p>
      </dsp:txBody>
      <dsp:txXfrm rot="10800000">
        <a:off x="3783699" y="1872376"/>
        <a:ext cx="2948201" cy="2218082"/>
      </dsp:txXfrm>
    </dsp:sp>
    <dsp:sp modelId="{B7056C28-85CC-4A5C-AF03-45A012D3B3A8}">
      <dsp:nvSpPr>
        <dsp:cNvPr id="0" name=""/>
        <dsp:cNvSpPr/>
      </dsp:nvSpPr>
      <dsp:spPr>
        <a:xfrm>
          <a:off x="7111174" y="249650"/>
          <a:ext cx="3088957" cy="1373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58D42-5EAA-497B-B84F-486953F03661}">
      <dsp:nvSpPr>
        <dsp:cNvPr id="0" name=""/>
        <dsp:cNvSpPr/>
      </dsp:nvSpPr>
      <dsp:spPr>
        <a:xfrm rot="10800000">
          <a:off x="7111174" y="1872376"/>
          <a:ext cx="3088957" cy="22884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Покупка молоковоза за счёт средств неделимого фонда, источником которого являются, в т.ч. взносы получателей гранта «</a:t>
          </a:r>
          <a:r>
            <a:rPr lang="ru-RU" sz="1900" kern="1200" dirty="0" err="1"/>
            <a:t>Агрострартап</a:t>
          </a:r>
          <a:r>
            <a:rPr lang="ru-RU" sz="1900" kern="1200" dirty="0"/>
            <a:t>»</a:t>
          </a:r>
        </a:p>
      </dsp:txBody>
      <dsp:txXfrm rot="10800000">
        <a:off x="7181552" y="1872376"/>
        <a:ext cx="2948201" cy="2218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D86F5-9DCA-4A60-BCA5-ABC8EAF2961A}">
      <dsp:nvSpPr>
        <dsp:cNvPr id="0" name=""/>
        <dsp:cNvSpPr/>
      </dsp:nvSpPr>
      <dsp:spPr>
        <a:xfrm>
          <a:off x="0" y="916400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86C0-FD84-4E34-9077-163880071CD8}">
      <dsp:nvSpPr>
        <dsp:cNvPr id="0" name=""/>
        <dsp:cNvSpPr/>
      </dsp:nvSpPr>
      <dsp:spPr>
        <a:xfrm>
          <a:off x="525266" y="220382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I. </a:t>
          </a:r>
          <a:r>
            <a:rPr lang="ru-RU" sz="2400" kern="1200" dirty="0"/>
            <a:t>Планирование источников инвестиций в кооператив</a:t>
          </a:r>
        </a:p>
      </dsp:txBody>
      <dsp:txXfrm>
        <a:off x="565007" y="260123"/>
        <a:ext cx="8546665" cy="734615"/>
      </dsp:txXfrm>
    </dsp:sp>
    <dsp:sp modelId="{76AB0231-425C-4314-B20E-468506CDEABE}">
      <dsp:nvSpPr>
        <dsp:cNvPr id="0" name=""/>
        <dsp:cNvSpPr/>
      </dsp:nvSpPr>
      <dsp:spPr>
        <a:xfrm>
          <a:off x="0" y="1857218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2962C-DBD4-4F7D-90A5-A2A4286967BC}">
      <dsp:nvSpPr>
        <dsp:cNvPr id="0" name=""/>
        <dsp:cNvSpPr/>
      </dsp:nvSpPr>
      <dsp:spPr>
        <a:xfrm>
          <a:off x="525266" y="1161200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II. </a:t>
          </a:r>
          <a:r>
            <a:rPr lang="ru-RU" sz="2400" kern="1200" dirty="0"/>
            <a:t>Планирование хозяйственных операций кооператива</a:t>
          </a:r>
        </a:p>
      </dsp:txBody>
      <dsp:txXfrm>
        <a:off x="565007" y="1200941"/>
        <a:ext cx="8546665" cy="734615"/>
      </dsp:txXfrm>
    </dsp:sp>
    <dsp:sp modelId="{BD4B41D7-4480-4B23-B646-652F6F6F4212}">
      <dsp:nvSpPr>
        <dsp:cNvPr id="0" name=""/>
        <dsp:cNvSpPr/>
      </dsp:nvSpPr>
      <dsp:spPr>
        <a:xfrm>
          <a:off x="0" y="2798036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EC2BB-AFBF-4DA6-91F9-A16B5EAB452A}">
      <dsp:nvSpPr>
        <dsp:cNvPr id="0" name=""/>
        <dsp:cNvSpPr/>
      </dsp:nvSpPr>
      <dsp:spPr>
        <a:xfrm>
          <a:off x="525266" y="2102018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III. </a:t>
          </a:r>
          <a:r>
            <a:rPr lang="ru-RU" sz="2400" kern="1200" dirty="0"/>
            <a:t>Планирование финансирования деятельности</a:t>
          </a:r>
        </a:p>
      </dsp:txBody>
      <dsp:txXfrm>
        <a:off x="565007" y="2141759"/>
        <a:ext cx="8546665" cy="734615"/>
      </dsp:txXfrm>
    </dsp:sp>
    <dsp:sp modelId="{2EAA8263-6CA2-4A83-8A24-0727270A4BCF}">
      <dsp:nvSpPr>
        <dsp:cNvPr id="0" name=""/>
        <dsp:cNvSpPr/>
      </dsp:nvSpPr>
      <dsp:spPr>
        <a:xfrm>
          <a:off x="0" y="3738854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ADF15-3BAF-41C3-B54C-A29B7DA59C9F}">
      <dsp:nvSpPr>
        <dsp:cNvPr id="0" name=""/>
        <dsp:cNvSpPr/>
      </dsp:nvSpPr>
      <dsp:spPr>
        <a:xfrm>
          <a:off x="525266" y="3042836"/>
          <a:ext cx="8626147" cy="81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IV. </a:t>
          </a:r>
          <a:r>
            <a:rPr lang="ru-RU" sz="2400" kern="1200" dirty="0"/>
            <a:t>Понимание природы прибыли кооператива и правил её распределения</a:t>
          </a:r>
        </a:p>
      </dsp:txBody>
      <dsp:txXfrm>
        <a:off x="565007" y="3082577"/>
        <a:ext cx="8546665" cy="734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FCC6-BE0F-4A28-8E84-A6D6FB9AC281}">
      <dsp:nvSpPr>
        <dsp:cNvPr id="0" name=""/>
        <dsp:cNvSpPr/>
      </dsp:nvSpPr>
      <dsp:spPr>
        <a:xfrm>
          <a:off x="2451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Анализ рыночных возможностей</a:t>
          </a:r>
        </a:p>
      </dsp:txBody>
      <dsp:txXfrm>
        <a:off x="2451" y="1664334"/>
        <a:ext cx="2569852" cy="1664334"/>
      </dsp:txXfrm>
    </dsp:sp>
    <dsp:sp modelId="{DC51C4FD-AB35-4802-A9FF-3B7C37B34C36}">
      <dsp:nvSpPr>
        <dsp:cNvPr id="0" name=""/>
        <dsp:cNvSpPr/>
      </dsp:nvSpPr>
      <dsp:spPr>
        <a:xfrm>
          <a:off x="594598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8E44F-27A9-46C6-A046-A63A2E5112A3}">
      <dsp:nvSpPr>
        <dsp:cNvPr id="0" name=""/>
        <dsp:cNvSpPr/>
      </dsp:nvSpPr>
      <dsp:spPr>
        <a:xfrm>
          <a:off x="2649399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Отбор целевых рынков</a:t>
          </a:r>
        </a:p>
      </dsp:txBody>
      <dsp:txXfrm>
        <a:off x="2649399" y="1664334"/>
        <a:ext cx="2569852" cy="1664334"/>
      </dsp:txXfrm>
    </dsp:sp>
    <dsp:sp modelId="{958AFB67-F236-4E86-8107-D6CEBC35E0E6}">
      <dsp:nvSpPr>
        <dsp:cNvPr id="0" name=""/>
        <dsp:cNvSpPr/>
      </dsp:nvSpPr>
      <dsp:spPr>
        <a:xfrm>
          <a:off x="3241546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6898E-6B44-4DE7-8CA0-68DBD55A1440}">
      <dsp:nvSpPr>
        <dsp:cNvPr id="0" name=""/>
        <dsp:cNvSpPr/>
      </dsp:nvSpPr>
      <dsp:spPr>
        <a:xfrm>
          <a:off x="5296347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Разработка комплекса маркетинга</a:t>
          </a:r>
        </a:p>
      </dsp:txBody>
      <dsp:txXfrm>
        <a:off x="5296347" y="1664334"/>
        <a:ext cx="2569852" cy="1664334"/>
      </dsp:txXfrm>
    </dsp:sp>
    <dsp:sp modelId="{2F9B8E2D-2D74-4E80-BF5F-E243183B6BCC}">
      <dsp:nvSpPr>
        <dsp:cNvPr id="0" name=""/>
        <dsp:cNvSpPr/>
      </dsp:nvSpPr>
      <dsp:spPr>
        <a:xfrm>
          <a:off x="5888494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1D668-9150-4EFD-95F3-1E9F023D5011}">
      <dsp:nvSpPr>
        <dsp:cNvPr id="0" name=""/>
        <dsp:cNvSpPr/>
      </dsp:nvSpPr>
      <dsp:spPr>
        <a:xfrm>
          <a:off x="7943295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Претворение в жизнь маркетинговых мероприятий</a:t>
          </a:r>
        </a:p>
      </dsp:txBody>
      <dsp:txXfrm>
        <a:off x="7943295" y="1664334"/>
        <a:ext cx="2569852" cy="1664334"/>
      </dsp:txXfrm>
    </dsp:sp>
    <dsp:sp modelId="{5219C9E5-E373-4530-9FC0-0429F1C49ECD}">
      <dsp:nvSpPr>
        <dsp:cNvPr id="0" name=""/>
        <dsp:cNvSpPr/>
      </dsp:nvSpPr>
      <dsp:spPr>
        <a:xfrm>
          <a:off x="8535442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7DAF9-9A2E-4B50-A035-9605D27815D7}">
      <dsp:nvSpPr>
        <dsp:cNvPr id="0" name=""/>
        <dsp:cNvSpPr/>
      </dsp:nvSpPr>
      <dsp:spPr>
        <a:xfrm>
          <a:off x="420623" y="3328669"/>
          <a:ext cx="9674352" cy="6241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95BC-0D1D-48B9-AC49-513F7D09270F}">
      <dsp:nvSpPr>
        <dsp:cNvPr id="0" name=""/>
        <dsp:cNvSpPr/>
      </dsp:nvSpPr>
      <dsp:spPr>
        <a:xfrm>
          <a:off x="0" y="353498"/>
          <a:ext cx="49371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0F7AD-52CF-41C2-83A7-CDE6685B55D2}">
      <dsp:nvSpPr>
        <dsp:cNvPr id="0" name=""/>
        <dsp:cNvSpPr/>
      </dsp:nvSpPr>
      <dsp:spPr>
        <a:xfrm>
          <a:off x="246856" y="87818"/>
          <a:ext cx="345598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Право</a:t>
          </a:r>
        </a:p>
      </dsp:txBody>
      <dsp:txXfrm>
        <a:off x="272795" y="113757"/>
        <a:ext cx="3404109" cy="479482"/>
      </dsp:txXfrm>
    </dsp:sp>
    <dsp:sp modelId="{8AD054A8-BD34-4EFB-B614-7704245D3E68}">
      <dsp:nvSpPr>
        <dsp:cNvPr id="0" name=""/>
        <dsp:cNvSpPr/>
      </dsp:nvSpPr>
      <dsp:spPr>
        <a:xfrm>
          <a:off x="0" y="1169978"/>
          <a:ext cx="49371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B260-F71F-424B-91A9-88AFE1DBD4B2}">
      <dsp:nvSpPr>
        <dsp:cNvPr id="0" name=""/>
        <dsp:cNvSpPr/>
      </dsp:nvSpPr>
      <dsp:spPr>
        <a:xfrm>
          <a:off x="246856" y="904298"/>
          <a:ext cx="345598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Налогообложение</a:t>
          </a:r>
        </a:p>
      </dsp:txBody>
      <dsp:txXfrm>
        <a:off x="272795" y="930237"/>
        <a:ext cx="3404109" cy="479482"/>
      </dsp:txXfrm>
    </dsp:sp>
    <dsp:sp modelId="{3E33EA94-8E88-48C3-872A-435ECF7D0D2A}">
      <dsp:nvSpPr>
        <dsp:cNvPr id="0" name=""/>
        <dsp:cNvSpPr/>
      </dsp:nvSpPr>
      <dsp:spPr>
        <a:xfrm>
          <a:off x="0" y="1986458"/>
          <a:ext cx="49371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E322D-253F-459F-A6D8-4C9EA37452A4}">
      <dsp:nvSpPr>
        <dsp:cNvPr id="0" name=""/>
        <dsp:cNvSpPr/>
      </dsp:nvSpPr>
      <dsp:spPr>
        <a:xfrm>
          <a:off x="246856" y="1720778"/>
          <a:ext cx="345598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Требования к продукции</a:t>
          </a:r>
        </a:p>
      </dsp:txBody>
      <dsp:txXfrm>
        <a:off x="272795" y="1746717"/>
        <a:ext cx="3404109" cy="479482"/>
      </dsp:txXfrm>
    </dsp:sp>
    <dsp:sp modelId="{FF5BFD78-7084-46C2-80DF-5AED93FCDEDB}">
      <dsp:nvSpPr>
        <dsp:cNvPr id="0" name=""/>
        <dsp:cNvSpPr/>
      </dsp:nvSpPr>
      <dsp:spPr>
        <a:xfrm>
          <a:off x="0" y="2802938"/>
          <a:ext cx="49371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6585F-7C5A-4C84-8D37-266DCC0FB637}">
      <dsp:nvSpPr>
        <dsp:cNvPr id="0" name=""/>
        <dsp:cNvSpPr/>
      </dsp:nvSpPr>
      <dsp:spPr>
        <a:xfrm>
          <a:off x="246856" y="2537258"/>
          <a:ext cx="345598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Трудовые отношения</a:t>
          </a:r>
        </a:p>
      </dsp:txBody>
      <dsp:txXfrm>
        <a:off x="272795" y="2563197"/>
        <a:ext cx="3404109" cy="479482"/>
      </dsp:txXfrm>
    </dsp:sp>
    <dsp:sp modelId="{2769CE23-BA7A-4B48-887C-F3F4B5645CB6}">
      <dsp:nvSpPr>
        <dsp:cNvPr id="0" name=""/>
        <dsp:cNvSpPr/>
      </dsp:nvSpPr>
      <dsp:spPr>
        <a:xfrm>
          <a:off x="0" y="3619418"/>
          <a:ext cx="49371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9A641-C3A8-4B90-B2B5-0985985FF2B8}">
      <dsp:nvSpPr>
        <dsp:cNvPr id="0" name=""/>
        <dsp:cNvSpPr/>
      </dsp:nvSpPr>
      <dsp:spPr>
        <a:xfrm>
          <a:off x="246856" y="3353738"/>
          <a:ext cx="345598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Логистика и т.д.</a:t>
          </a:r>
        </a:p>
      </dsp:txBody>
      <dsp:txXfrm>
        <a:off x="272795" y="3379677"/>
        <a:ext cx="340410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10.08.2022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192895"/>
            <a:ext cx="6276391" cy="371144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Основы финансовой грамотности в сельскохозяйственной кооперации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52" y="3904343"/>
            <a:ext cx="6276391" cy="2760761"/>
          </a:xfrm>
        </p:spPr>
        <p:txBody>
          <a:bodyPr rtlCol="0"/>
          <a:lstStyle/>
          <a:p>
            <a:pPr algn="ctr" rtl="0"/>
            <a:r>
              <a:rPr lang="ru-RU" dirty="0" err="1"/>
              <a:t>Рсо</a:t>
            </a:r>
            <a:r>
              <a:rPr lang="ru-RU" dirty="0"/>
              <a:t> «</a:t>
            </a:r>
            <a:r>
              <a:rPr lang="ru-RU" dirty="0" err="1"/>
              <a:t>агроконтроль</a:t>
            </a:r>
            <a:r>
              <a:rPr lang="ru-RU" dirty="0"/>
              <a:t>»</a:t>
            </a:r>
          </a:p>
          <a:p>
            <a:pPr algn="ctr" rtl="0"/>
            <a:r>
              <a:rPr lang="ru-RU" dirty="0"/>
              <a:t>Методические материалы по сельскохозяйственной кооперации</a:t>
            </a:r>
          </a:p>
          <a:p>
            <a:pPr algn="ctr" rtl="0"/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DB879D4-C56F-A167-8D9C-2CC080D4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каком этапе определяется размер паевого фонда?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80BF1A0-8AB3-1478-ED88-B4B1FBE6CA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335273FB-8193-6E73-BD57-A10CD67F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3A10CD-DDF6-26BA-2FE1-5D8A90F4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BFF09-685E-4CEB-FB2C-2C96010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667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CEA9-4F5F-58DF-F104-E9AEB578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Неделимые фонды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CA2AA0-94CC-FC35-8940-82991210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E3693-669B-FB37-CC8C-3D8292A3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47A2EE-9CD7-B3C4-401C-EA308686B8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97019" y="2433638"/>
            <a:ext cx="2295525" cy="1990725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75A21ECE-EEB4-2250-ACDC-EAEB360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09A1E-F723-854C-693C-4C4B830263F0}"/>
              </a:ext>
            </a:extLst>
          </p:cNvPr>
          <p:cNvSpPr txBox="1"/>
          <p:nvPr/>
        </p:nvSpPr>
        <p:spPr>
          <a:xfrm>
            <a:off x="5500777" y="4978400"/>
            <a:ext cx="637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 средств кооператива, имеющих целевое назначение, и не подлежащих разделу между членами и ассоциированными членами.</a:t>
            </a:r>
          </a:p>
        </p:txBody>
      </p:sp>
    </p:spTree>
    <p:extLst>
      <p:ext uri="{BB962C8B-B14F-4D97-AF65-F5344CB8AC3E}">
        <p14:creationId xmlns:p14="http://schemas.microsoft.com/office/powerpoint/2010/main" val="354037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0297E4-E76F-450A-91B9-D8D3460E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Признаки неделимого фонда кооператива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A745016-3646-46F5-BC8A-FB8B42522F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Является элементом собственных средств,</a:t>
            </a:r>
          </a:p>
          <a:p>
            <a:r>
              <a:rPr lang="ru-RU" dirty="0"/>
              <a:t>Формируется за счёт прибыли или целевых взносов членов,</a:t>
            </a:r>
          </a:p>
          <a:p>
            <a:r>
              <a:rPr lang="ru-RU" dirty="0"/>
              <a:t>Отражается в балансе,</a:t>
            </a:r>
          </a:p>
          <a:p>
            <a:r>
              <a:rPr lang="ru-RU" dirty="0"/>
              <a:t>Имеет наименование (например, «фонд развития материальной базы»),</a:t>
            </a:r>
          </a:p>
          <a:p>
            <a:r>
              <a:rPr lang="ru-RU" dirty="0"/>
              <a:t>Величина, правила формирования и назначение отражаются в уставе,</a:t>
            </a:r>
          </a:p>
          <a:p>
            <a:r>
              <a:rPr lang="ru-RU" dirty="0"/>
              <a:t>Не делится между членами кооператива и не подлежит выплате им.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A90B428-3235-4EF0-A86E-4BA482ABB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81" y="2011363"/>
            <a:ext cx="2697463" cy="4160837"/>
          </a:xfrm>
        </p:spPr>
      </p:pic>
    </p:spTree>
    <p:extLst>
      <p:ext uri="{BB962C8B-B14F-4D97-AF65-F5344CB8AC3E}">
        <p14:creationId xmlns:p14="http://schemas.microsoft.com/office/powerpoint/2010/main" val="339072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F95F87-FC65-465D-BCF1-1E5DCB95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Что нужно иметь в виду при привлечении заёмных средств</a:t>
            </a:r>
          </a:p>
        </p:txBody>
      </p:sp>
      <p:pic>
        <p:nvPicPr>
          <p:cNvPr id="11" name="Объект 10" descr="Изображение выглядит как текст, духовой инструмент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2A049BDC-3C8F-40AA-A133-8DB7B5A0D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7" y="2782956"/>
            <a:ext cx="4176031" cy="344903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605A0E4-5BCB-4110-8003-9E884736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Возврат кредита (займа) производится из прибыли кооператива,</a:t>
            </a:r>
          </a:p>
          <a:p>
            <a:r>
              <a:rPr lang="en-US" sz="2400"/>
              <a:t>Прибыль кооператива имеет источником недоплату за принятую продукцию,</a:t>
            </a:r>
          </a:p>
          <a:p>
            <a:r>
              <a:rPr lang="en-US" sz="2400"/>
              <a:t>Условия кредита не должны перевесить выгоды от создания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299748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F75ED-9473-4D5C-BDC5-0E1BF3E1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государственной поддержки (например, цель – покупка молоковоза)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304DCF-87F3-4C23-B74D-6D20C49E11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56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D3DBA-31F7-7252-CB50-AACD156D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II-III. </a:t>
            </a:r>
            <a:r>
              <a:rPr lang="ru-RU" dirty="0"/>
              <a:t>Планирование хозяйственных операций и финансирования деятельности</a:t>
            </a:r>
            <a:br>
              <a:rPr lang="ru-RU" dirty="0"/>
            </a:br>
            <a:r>
              <a:rPr lang="ru-RU" dirty="0"/>
              <a:t>(на примере сбытового кооператива)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CDE35-2EC5-B703-C3A5-52B7F751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/>
              <a:t>Кто будет покупателем созданных партий продукции?</a:t>
            </a:r>
          </a:p>
          <a:p>
            <a:r>
              <a:rPr lang="ru-RU" dirty="0"/>
              <a:t>Каковы требования покупателя к качеству продукции?</a:t>
            </a:r>
          </a:p>
          <a:p>
            <a:r>
              <a:rPr lang="ru-RU" dirty="0"/>
              <a:t>Как будут проходить финансовые потоки?</a:t>
            </a:r>
          </a:p>
          <a:p>
            <a:r>
              <a:rPr lang="ru-RU" dirty="0"/>
              <a:t>Каковы потребности кооператива в средствах на текущую деятельность?</a:t>
            </a:r>
          </a:p>
          <a:p>
            <a:r>
              <a:rPr lang="ru-RU" dirty="0"/>
              <a:t>За счёт чего будет финансироваться деятельность кооператива?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8DFF7-BC32-E883-9987-7A6CEBE6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8D643-05D0-795C-C9BF-CBF24B87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B5762-7DA2-DA80-A8A0-BA45B663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587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Содержание деятельности сбытового кооператива (финансирование за счёт наценки)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Содержание деятельности сбытового кооператива (финансирование за счёт взносов)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83169" y="1649680"/>
            <a:ext cx="8225661" cy="4427005"/>
          </a:xfrm>
        </p:spPr>
      </p:pic>
    </p:spTree>
    <p:extLst>
      <p:ext uri="{BB962C8B-B14F-4D97-AF65-F5344CB8AC3E}">
        <p14:creationId xmlns:p14="http://schemas.microsoft.com/office/powerpoint/2010/main" val="227932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F91E-C023-48F3-BE8E-27E2F837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IV</a:t>
            </a:r>
            <a:r>
              <a:rPr lang="ru-RU" dirty="0"/>
              <a:t>. Понимание природы прибыли кооператива и правил её распределения</a:t>
            </a:r>
          </a:p>
        </p:txBody>
      </p:sp>
      <p:pic>
        <p:nvPicPr>
          <p:cNvPr id="4" name="Picture 3" descr="Изображение выглядит как стол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873AAD-0EAC-4F2E-BB8C-1A6C3DEC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19591" y="2011680"/>
            <a:ext cx="5752817" cy="4160520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83C806-8518-F364-0EE8-5C579050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3BF03A-E170-6575-9372-55A7DF38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30E2A4E-3492-1DCF-DD7A-2AD163B3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7439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8E428B-562D-4A28-BB1D-4B52BA42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0743"/>
            <a:ext cx="10556630" cy="7873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200" dirty="0"/>
              <a:t>Прибыль в сбытовой деятельности (на примере скупки молока)</a:t>
            </a:r>
            <a:endParaRPr lang="en-US" sz="22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1895E72-C078-47F6-B31C-3BD3401C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09" y="1611087"/>
            <a:ext cx="4600120" cy="45658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«Технология» работы предприятия: скупка розничных партий молока и сдача оптовой партии по заранее известной цене оптовому покупателю.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Если предприятие частное (принадлежит «инвестору»): прибыль – это цель создания предприятия, имеющая источником недоплаченную сельскохозяйственным товаропроизводителям цену молока.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Если предприятие – кооператив производителей молока, то цель его создания – повышение цены сбыта до оптовой цены за вычетом издержек на сбор и транспортировку. В этой модели прибыли места нет (кроме ситуации с плановым накоплением для формирования фондов). </a:t>
            </a:r>
            <a:endParaRPr lang="en-US" sz="1700" dirty="0"/>
          </a:p>
        </p:txBody>
      </p:sp>
      <p:pic>
        <p:nvPicPr>
          <p:cNvPr id="12" name="Объект 11" descr="Изображение выглядит как снимок экра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D9B426E-C47C-444E-A858-F22E6A1D6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28" y="1611086"/>
            <a:ext cx="7563620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3879-E01F-4E97-0032-F0492FA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/>
          <a:p>
            <a:r>
              <a:rPr lang="ru-RU" sz="3100"/>
              <a:t>Финансовая грамотность – компетенция члена кооператива</a:t>
            </a:r>
          </a:p>
        </p:txBody>
      </p:sp>
      <p:sp>
        <p:nvSpPr>
          <p:cNvPr id="1031" name="Date Placeholder 2">
            <a:extLst>
              <a:ext uri="{FF2B5EF4-FFF2-40B4-BE49-F238E27FC236}">
                <a16:creationId xmlns:a16="http://schemas.microsoft.com/office/drawing/2014/main" id="{A613FE3A-6A02-BFB5-1F72-A38E719B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033" name="Footer Placeholder 3">
            <a:extLst>
              <a:ext uri="{FF2B5EF4-FFF2-40B4-BE49-F238E27FC236}">
                <a16:creationId xmlns:a16="http://schemas.microsoft.com/office/drawing/2014/main" id="{CF203322-9E6C-6BD2-D3DB-9B233AE8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4EC701-33E0-1502-F1D0-67305257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2</a:t>
            </a:fld>
            <a:endParaRPr lang="ru-RU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CB05B1-1AF5-B6CA-E7BC-F3DDFB2DA74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15623" r="15623"/>
          <a:stretch/>
        </p:blipFill>
        <p:spPr bwMode="auto">
          <a:xfrm>
            <a:off x="6444343" y="712788"/>
            <a:ext cx="5602514" cy="54324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7210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Плановое создание прибыли </a:t>
            </a:r>
            <a:r>
              <a:rPr lang="ru-RU" sz="3600" dirty="0" err="1"/>
              <a:t>СПоК</a:t>
            </a:r>
            <a:r>
              <a:rPr lang="ru-RU" sz="3600" dirty="0"/>
              <a:t> для финансирования инвестиций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</p:spTree>
    <p:extLst>
      <p:ext uri="{BB962C8B-B14F-4D97-AF65-F5344CB8AC3E}">
        <p14:creationId xmlns:p14="http://schemas.microsoft.com/office/powerpoint/2010/main" val="1906218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4A58-B21D-4EAF-87A4-F9526028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При</a:t>
            </a:r>
            <a:r>
              <a:rPr lang="ru-RU" dirty="0"/>
              <a:t>чины образования</a:t>
            </a:r>
            <a:r>
              <a:rPr lang="en-US" dirty="0"/>
              <a:t> </a:t>
            </a:r>
            <a:r>
              <a:rPr lang="en-US" dirty="0" err="1"/>
              <a:t>прибыли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потребительско</a:t>
            </a:r>
            <a:r>
              <a:rPr lang="ru-RU" dirty="0"/>
              <a:t>м</a:t>
            </a:r>
            <a:r>
              <a:rPr lang="en-US" dirty="0"/>
              <a:t> </a:t>
            </a:r>
            <a:r>
              <a:rPr lang="en-US" dirty="0" err="1"/>
              <a:t>кооператив</a:t>
            </a:r>
            <a:r>
              <a:rPr lang="ru-RU" dirty="0"/>
              <a:t>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DD52D-8809-48A3-93D7-C3B871C9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Получение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создания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(</a:t>
            </a:r>
            <a:r>
              <a:rPr lang="en-US" sz="2000" dirty="0" err="1"/>
              <a:t>точка</a:t>
            </a:r>
            <a:r>
              <a:rPr lang="en-US" sz="2000" dirty="0"/>
              <a:t> </a:t>
            </a:r>
            <a:r>
              <a:rPr lang="en-US" sz="2000" dirty="0" err="1"/>
              <a:t>образования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– </a:t>
            </a:r>
            <a:r>
              <a:rPr lang="en-US" sz="2000" dirty="0" err="1"/>
              <a:t>хозяйства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членов</a:t>
            </a:r>
            <a:r>
              <a:rPr lang="en-US" sz="2000" dirty="0"/>
              <a:t>), </a:t>
            </a:r>
            <a:r>
              <a:rPr lang="en-US" sz="2000" dirty="0" err="1"/>
              <a:t>но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Условия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лучше</a:t>
            </a:r>
            <a:r>
              <a:rPr lang="en-US" sz="2000" dirty="0"/>
              <a:t> </a:t>
            </a:r>
            <a:r>
              <a:rPr lang="en-US" sz="2000" dirty="0" err="1"/>
              <a:t>ожидавшихся</a:t>
            </a:r>
            <a:r>
              <a:rPr lang="en-US" sz="2000" dirty="0"/>
              <a:t> (</a:t>
            </a:r>
            <a:r>
              <a:rPr lang="en-US" sz="2000" dirty="0" err="1"/>
              <a:t>пессимистическое</a:t>
            </a:r>
            <a:r>
              <a:rPr lang="en-US" sz="2000" dirty="0"/>
              <a:t> </a:t>
            </a:r>
            <a:r>
              <a:rPr lang="en-US" sz="2000" dirty="0" err="1"/>
              <a:t>планирование</a:t>
            </a:r>
            <a:r>
              <a:rPr lang="en-US" sz="2000" dirty="0"/>
              <a:t>),</a:t>
            </a:r>
          </a:p>
          <a:p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может</a:t>
            </a:r>
            <a:r>
              <a:rPr lang="en-US" sz="2000" dirty="0"/>
              <a:t> </a:t>
            </a:r>
            <a:r>
              <a:rPr lang="en-US" sz="2000" dirty="0" err="1"/>
              <a:t>получать</a:t>
            </a:r>
            <a:r>
              <a:rPr lang="en-US" sz="2000" dirty="0"/>
              <a:t> и </a:t>
            </a:r>
            <a:r>
              <a:rPr lang="en-US" sz="2000" dirty="0" err="1"/>
              <a:t>накапливать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будущих</a:t>
            </a:r>
            <a:r>
              <a:rPr lang="en-US" sz="2000" dirty="0"/>
              <a:t> </a:t>
            </a:r>
            <a:r>
              <a:rPr lang="en-US" sz="2000" dirty="0" err="1"/>
              <a:t>инвестиций</a:t>
            </a:r>
            <a:endParaRPr lang="en-US" sz="2000" dirty="0"/>
          </a:p>
        </p:txBody>
      </p:sp>
      <p:pic>
        <p:nvPicPr>
          <p:cNvPr id="6" name="Объект 5" descr="Изображение выглядит как трава, внешний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9C9C1A7-1829-4339-947C-02D9BF23F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947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D5D678-47C5-4978-8BA1-76AB129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Модель распределения прибыли согласно Закону «О сельскохозяйственной кооперации»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6870781-6426-4CEC-80EC-6A0B45709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68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720716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254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распределения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40870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погашение просроченных долгов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25573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резервный фонд и иные неделимые фонды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14788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выплату дивидендов и премирование членов кооператива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более 30% от прибыли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798082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кооперативные выплаты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):</a:t>
                      </a:r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пополнение приращенного пая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менее 70% от суммы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51684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выплаты членам кооператива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5078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5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14299"/>
            <a:ext cx="5486400" cy="1238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100" dirty="0"/>
              <a:t>Может ли получение дивидендов быть целью вступления в кооператив?</a:t>
            </a:r>
            <a:endParaRPr lang="en-US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5" y="1477349"/>
            <a:ext cx="4316672" cy="39033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dirty="0"/>
              <a:t>Дивиденд является частью прибыли.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/>
              <a:t>Прибыль имеет источником недоплату членам кооператива за сданную ими продукцию (переплату за оказанные им услуги).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/>
              <a:t>Таким образом, чтобы получить дивиденды, необходимо тем же лицам сперва недополучить цену поставленной продукции, полученную прибыль подвергнуть налогообложению – и лишь затем вернуть себе часть недоплаченной цены в форме дивидендов.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6" name="Объект 5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F7856D1-4738-4EC9-BDBB-29B5A65BF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1853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A7467-D27F-4E80-B9FD-6AD71EA23558}"/>
              </a:ext>
            </a:extLst>
          </p:cNvPr>
          <p:cNvSpPr txBox="1"/>
          <p:nvPr/>
        </p:nvSpPr>
        <p:spPr>
          <a:xfrm>
            <a:off x="0" y="5380662"/>
            <a:ext cx="6260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Вышеприведённые рассуждения не являются абсурдом в единственном случае: недополучают оплату за продукцию одни, а дивиденды выплачивают другим – но это не кооператив, а частное предприятие (ООО, АО и т.д.)</a:t>
            </a:r>
          </a:p>
        </p:txBody>
      </p:sp>
    </p:spTree>
    <p:extLst>
      <p:ext uri="{BB962C8B-B14F-4D97-AF65-F5344CB8AC3E}">
        <p14:creationId xmlns:p14="http://schemas.microsoft.com/office/powerpoint/2010/main" val="315508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3879-E01F-4E97-0032-F0492FA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>
            <a:normAutofit/>
          </a:bodyPr>
          <a:lstStyle/>
          <a:p>
            <a:r>
              <a:rPr lang="ru-RU"/>
              <a:t>Финансовая грамотность – компетенция менеджера кооператива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30430FF-6EC8-E6FD-D62B-EAB8B2E29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10" r="-2" b="-2"/>
          <a:stretch/>
        </p:blipFill>
        <p:spPr>
          <a:xfrm>
            <a:off x="7059168" y="640080"/>
            <a:ext cx="4489704" cy="5596128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A4C4CC-5A38-3F5D-6BB8-100414B0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9BC65E42-81AC-1FED-E762-45DFC217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54F8BC8E-C672-1233-F346-2927F963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4EC701-33E0-1502-F1D0-67305257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989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FB699-C4F9-CF4B-435E-DA0512CC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Компетенции, необходимые сельскохозяйственному товаропроизводителю, обязательны для менеджера кооператива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DAFF69-C32B-0E40-E112-D5718785AF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FB81B26C-CA62-2C77-C0D7-EA0B54FA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73C0D-4912-D779-44E8-65FFD014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7F539-640F-F525-963B-07B71574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22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236FD-D8B8-C93A-1488-3577F2D5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Распространённые заблуждения.</a:t>
            </a:r>
            <a:br>
              <a:rPr lang="ru-RU" dirty="0"/>
            </a:br>
            <a:r>
              <a:rPr lang="ru-RU" dirty="0"/>
              <a:t>Чтобы дело пошло, достаточно…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7E3A6-874E-AEEF-0C6D-475A7ABE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/>
              <a:t>Зарегистрировать кооператив…</a:t>
            </a:r>
          </a:p>
          <a:p>
            <a:r>
              <a:rPr lang="ru-RU" dirty="0"/>
              <a:t>Зарегистрировать кооператив и выбрать его председателя…</a:t>
            </a:r>
          </a:p>
          <a:p>
            <a:r>
              <a:rPr lang="ru-RU" dirty="0"/>
              <a:t>Зарегистрировать кооператив и возложить управление им на управляющую компанию...</a:t>
            </a:r>
          </a:p>
          <a:p>
            <a:r>
              <a:rPr lang="ru-RU" dirty="0"/>
              <a:t>Зарегистрировать кооператив, выбрать председателя и получить государственную поддержку…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18BB3-E6BD-B163-E5B6-88B003B4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E79BA-E246-E811-25B0-6301C2FC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BBD1E-08CD-99A2-5E28-B909716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958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E6C1-01AB-99E3-981E-DC08413E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Менеджер кооператива –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6EA08-5D76-EFE6-5D10-AC4999319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r>
              <a:rPr lang="ru-RU" dirty="0"/>
              <a:t>Руководитель,</a:t>
            </a:r>
          </a:p>
          <a:p>
            <a:r>
              <a:rPr lang="ru-RU" dirty="0"/>
              <a:t>Стратег,</a:t>
            </a:r>
          </a:p>
          <a:p>
            <a:r>
              <a:rPr lang="ru-RU" dirty="0"/>
              <a:t>Маркетолог,</a:t>
            </a:r>
          </a:p>
          <a:p>
            <a:r>
              <a:rPr lang="ru-RU" dirty="0"/>
              <a:t>Финансист,</a:t>
            </a:r>
          </a:p>
          <a:p>
            <a:r>
              <a:rPr lang="ru-RU" dirty="0"/>
              <a:t>Наёмный работник высокой квалификации</a:t>
            </a:r>
          </a:p>
          <a:p>
            <a:endParaRPr lang="ru-RU" dirty="0"/>
          </a:p>
        </p:txBody>
      </p:sp>
      <p:pic>
        <p:nvPicPr>
          <p:cNvPr id="2050" name="Picture 2" descr="Стратегическое видение организации | Индивидуальные консультации психолога">
            <a:extLst>
              <a:ext uri="{FF2B5EF4-FFF2-40B4-BE49-F238E27FC236}">
                <a16:creationId xmlns:a16="http://schemas.microsoft.com/office/drawing/2014/main" id="{A0A8284D-AA07-177E-A700-1B3D2EAAB4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r="12804" b="-1"/>
          <a:stretch/>
        </p:blipFill>
        <p:spPr bwMode="auto">
          <a:xfrm>
            <a:off x="6419088" y="2011680"/>
            <a:ext cx="4937760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Date Placeholder 4">
            <a:extLst>
              <a:ext uri="{FF2B5EF4-FFF2-40B4-BE49-F238E27FC236}">
                <a16:creationId xmlns:a16="http://schemas.microsoft.com/office/drawing/2014/main" id="{AC3F0DF2-6407-82A0-181B-366F0E51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2057" name="Footer Placeholder 5">
            <a:extLst>
              <a:ext uri="{FF2B5EF4-FFF2-40B4-BE49-F238E27FC236}">
                <a16:creationId xmlns:a16="http://schemas.microsoft.com/office/drawing/2014/main" id="{FD962B2A-AF79-2EF9-FBE6-7B2F6DB5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42881-BC16-C86A-424F-64A4969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27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184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1A93F5E-51D0-424D-8553-FC92207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Знание основ маркетинга для того рынка, на котором работает кооператив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FF087A9-08E7-4029-A7F9-BA1F1F219E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C9F058BF-793D-442C-89EE-6A93B2CF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7FBD72-1CD5-49C0-A3B2-EF2DB516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313F2-D012-4AC6-AA27-51E40B30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5626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02F8D-C970-C882-FAAC-437B26A9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Дополнительные компетенции менеджера кооператива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54BC072-16C3-94C2-5A15-412833AD68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5352736"/>
              </p:ext>
            </p:extLst>
          </p:nvPr>
        </p:nvGraphicFramePr>
        <p:xfrm>
          <a:off x="83820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9B5897D6-A446-4ECE-6252-C25F8C339A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Менеджер кооператива должен быть отраслевым специалистом более высокого уровня, чем в аналогичном частном предприятии, но при этом не претендовать на контроль над кооперативным предприятием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74D53-0EC8-325F-454E-4B3F3260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6744B-FDAC-FA76-66EC-EF1C4FD7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77F6A0-5F40-C01E-DB59-F174D917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45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9F82-EF10-6102-E7D5-8601A2F1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Финансовое планирование в </a:t>
            </a:r>
            <a:r>
              <a:rPr lang="ru-RU" dirty="0" err="1"/>
              <a:t>СПоК</a:t>
            </a:r>
            <a:r>
              <a:rPr lang="ru-RU" dirty="0"/>
              <a:t> начинается с «финансового» планирования его членов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067D3-9B58-8239-5540-41ADA63E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Осознание того, что сельскохозяйственное производство – это бизнес, приносящий доход, достаточный для осуществления и потребления, и накопления одновременно,</a:t>
            </a:r>
          </a:p>
          <a:p>
            <a:r>
              <a:rPr lang="ru-RU" dirty="0"/>
              <a:t>Осознание того, что сельскохозяйственный товаропроизводитель – самостоятельный субъект, перед которым нет обязанностей ни у государства, ни у общества, ни у других субъектов бизнеса,</a:t>
            </a:r>
          </a:p>
          <a:p>
            <a:r>
              <a:rPr lang="ru-RU" dirty="0"/>
              <a:t>Планирование производственной деятельности по избранной специализации на горизонте несколько лет,</a:t>
            </a:r>
          </a:p>
          <a:p>
            <a:r>
              <a:rPr lang="ru-RU" dirty="0"/>
              <a:t>Планирование потребности в инвестициях и оборотных средствах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1B84E-F89D-D129-0BD0-CEF27288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2149A-C396-718F-A6F8-2AF66966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3347D-5D87-8332-7760-6EC0025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222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9E709-DAAC-47C1-AD77-8409E087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Финансово грамотный сельскохозяйственный товаропроизводитель воспринимает своё хозяйство как совокупность функций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E23E7AC-4C9E-4297-9C96-68EF3D85E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47" y="2011362"/>
            <a:ext cx="3602605" cy="3770460"/>
          </a:xfr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3F743F1-8DAC-478A-BA94-3C6B579F99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8453235"/>
              </p:ext>
            </p:extLst>
          </p:nvPr>
        </p:nvGraphicFramePr>
        <p:xfrm>
          <a:off x="3713871" y="2011362"/>
          <a:ext cx="8328312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450">
                  <a:extLst>
                    <a:ext uri="{9D8B030D-6E8A-4147-A177-3AD203B41FA5}">
                      <a16:colId xmlns:a16="http://schemas.microsoft.com/office/drawing/2014/main" val="3990423253"/>
                    </a:ext>
                  </a:extLst>
                </a:gridCol>
                <a:gridCol w="1462131">
                  <a:extLst>
                    <a:ext uri="{9D8B030D-6E8A-4147-A177-3AD203B41FA5}">
                      <a16:colId xmlns:a16="http://schemas.microsoft.com/office/drawing/2014/main" val="122224189"/>
                    </a:ext>
                  </a:extLst>
                </a:gridCol>
                <a:gridCol w="1819077">
                  <a:extLst>
                    <a:ext uri="{9D8B030D-6E8A-4147-A177-3AD203B41FA5}">
                      <a16:colId xmlns:a16="http://schemas.microsoft.com/office/drawing/2014/main" val="51051139"/>
                    </a:ext>
                  </a:extLst>
                </a:gridCol>
                <a:gridCol w="1593371">
                  <a:extLst>
                    <a:ext uri="{9D8B030D-6E8A-4147-A177-3AD203B41FA5}">
                      <a16:colId xmlns:a16="http://schemas.microsoft.com/office/drawing/2014/main" val="272668152"/>
                    </a:ext>
                  </a:extLst>
                </a:gridCol>
                <a:gridCol w="1568283">
                  <a:extLst>
                    <a:ext uri="{9D8B030D-6E8A-4147-A177-3AD203B41FA5}">
                      <a16:colId xmlns:a16="http://schemas.microsoft.com/office/drawing/2014/main" val="1291195017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функции – выполняются самостоятельно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Вспомогательные по отношению к основному сельскохозяйственному производству функции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81565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Самостоятельное исполнение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Коммерческий аутсорсинг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Кооперация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22673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Обработка земли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Снабжение ресурсами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«На грузовике за удобрениями»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Покупка у дилеров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СПоК</a:t>
                      </a:r>
                      <a:r>
                        <a:rPr lang="ru-RU" sz="1400" dirty="0"/>
                        <a:t> по оптовым закупкам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2021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Уход за посевами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Переработка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«Ручная маслобойка»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Продажа продукции частным скупщикам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Кооператив по переработке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27316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Уборка урожая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Сбыт продукции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«Придорожная торговля»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Сбытовой кооператив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26209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Уход за животными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Ведение учёта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«Нулевые декларации»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Бухгалтер – </a:t>
                      </a:r>
                      <a:r>
                        <a:rPr lang="ru-RU" sz="1400" dirty="0" err="1"/>
                        <a:t>аутсорсер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Кооператив по ведению учёта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3522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z="1400" dirty="0"/>
                        <a:t>Доение молочного скота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заёмных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«Заем под расписку у односельчан»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Займы в МФО, ломбардах, в банках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29001"/>
                  </a:ext>
                </a:extLst>
              </a:tr>
            </a:tbl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457CF642-5E21-42EF-89CA-B51EB97A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9BBC5-7C4B-4514-9DC0-B7C52BA1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412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FB699-C4F9-CF4B-435E-DA0512CC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Компетенции, необходимые сельскохозяйственному товаропроизводителю – члену кооператива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DAFF69-C32B-0E40-E112-D5718785A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0935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FB81B26C-CA62-2C77-C0D7-EA0B54FA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73C0D-4912-D779-44E8-65FFD014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7F539-640F-F525-963B-07B71574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020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946B6-53DF-48D3-AD5E-EC9AFF2B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I. </a:t>
            </a:r>
            <a:r>
              <a:rPr lang="ru-RU" dirty="0"/>
              <a:t>Планирование источников инвестиций в кооператив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91A33A-2034-44CF-98B4-ACAEDF4046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43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AC84E1C-BD94-4752-8FF9-18772064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Чтобы создать объект, нужно мобилизовать средства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E8435F6-B072-4315-878F-CC46EE123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Объект создаёт одно хозяйство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104F25A3-A1C2-4E23-BA6C-0B9E4086D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5" y="2962655"/>
            <a:ext cx="4986291" cy="3278487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A200C81-B53D-4720-B9D1-35F70CCBD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Объект создаёт сообщество (кооператив)</a:t>
            </a:r>
          </a:p>
        </p:txBody>
      </p:sp>
      <p:pic>
        <p:nvPicPr>
          <p:cNvPr id="13" name="Объект 12" descr="Изображение выглядит как мужчина, сидит, держ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8198153-C8E9-47A3-8D31-BFC95BCF4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9" y="2962654"/>
            <a:ext cx="4926688" cy="3278487"/>
          </a:xfrm>
        </p:spPr>
      </p:pic>
    </p:spTree>
    <p:extLst>
      <p:ext uri="{BB962C8B-B14F-4D97-AF65-F5344CB8AC3E}">
        <p14:creationId xmlns:p14="http://schemas.microsoft.com/office/powerpoint/2010/main" val="351911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EFCDE8E-4704-E4C0-46B5-EDC8200B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Паевой фонд – основа собственных средств кооператива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43A91E9-6C88-93A9-B42D-53416CFF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Логически первый источник средств для приобретения необходимого имущества;</a:t>
            </a:r>
          </a:p>
          <a:p>
            <a:pPr marL="0" indent="0">
              <a:buNone/>
            </a:pPr>
            <a:r>
              <a:rPr lang="ru-RU" dirty="0"/>
              <a:t>Создаётся членами кооператива (внесение паевых взносов), начиная с создания кооператива;</a:t>
            </a:r>
          </a:p>
          <a:p>
            <a:pPr marL="0" indent="0">
              <a:buNone/>
            </a:pPr>
            <a:r>
              <a:rPr lang="ru-RU" dirty="0"/>
              <a:t>Может увеличиваться или уменьшаться (в зависимости от изменений членской базы и потребности в имуществе для деятельности).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8FDBB0-AE7A-FB8D-31C7-56F5C46A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E3F523-1EB6-C67E-501B-72DD1558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653B37-5961-5749-6309-636411BE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40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E7C7-D6F0-D6AE-136F-BDE569FA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Каким должен быть размер паевого фонда?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F5D9-1157-6D42-1FD7-0A77DD5FF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Трактор стоимостью 10 млн. руб.</a:t>
            </a:r>
          </a:p>
        </p:txBody>
      </p:sp>
      <p:pic>
        <p:nvPicPr>
          <p:cNvPr id="13" name="Объект 12" descr="Изображение выглядит как грузовик, сельскохозяйственн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0CB1CC54-CFBC-45EE-B531-ADAEAEF1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4863" y="3735387"/>
            <a:ext cx="2466975" cy="184785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F2B7E63-A9A4-752F-C824-0FA4173C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Паевой фонд = 10 млн. руб.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5A0A76D-6FB1-A7FA-5D26-2DA2C4785C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6337" y="3821112"/>
            <a:ext cx="2724150" cy="1676400"/>
          </a:xfr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FEA041B6-4D8D-CD19-49D9-0F2631C5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227532-6689-EDA3-C6A1-8D0D1978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20256F-06CE-0450-9A0E-113AAEE9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645717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400</TotalTime>
  <Words>1178</Words>
  <Application>Microsoft Office PowerPoint</Application>
  <PresentationFormat>Широкоэкранный</PresentationFormat>
  <Paragraphs>167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Кисть</vt:lpstr>
      <vt:lpstr>Основы финансовой грамотности в сельскохозяйственной кооперации</vt:lpstr>
      <vt:lpstr>Финансовая грамотность – компетенция члена кооператива</vt:lpstr>
      <vt:lpstr>Финансовое планирование в СПоК начинается с «финансового» планирования его членов</vt:lpstr>
      <vt:lpstr>Финансово грамотный сельскохозяйственный товаропроизводитель воспринимает своё хозяйство как совокупность функций</vt:lpstr>
      <vt:lpstr>Компетенции, необходимые сельскохозяйственному товаропроизводителю – члену кооператива</vt:lpstr>
      <vt:lpstr>I. Планирование источников инвестиций в кооператив</vt:lpstr>
      <vt:lpstr>Чтобы создать объект, нужно мобилизовать средства</vt:lpstr>
      <vt:lpstr>Паевой фонд – основа собственных средств кооператива</vt:lpstr>
      <vt:lpstr>Каким должен быть размер паевого фонда?</vt:lpstr>
      <vt:lpstr>На каком этапе определяется размер паевого фонда?</vt:lpstr>
      <vt:lpstr>Неделимые фонды</vt:lpstr>
      <vt:lpstr>Признаки неделимого фонда кооператива</vt:lpstr>
      <vt:lpstr>Что нужно иметь в виду при привлечении заёмных средств</vt:lpstr>
      <vt:lpstr>Использование государственной поддержки (например, цель – покупка молоковоза)</vt:lpstr>
      <vt:lpstr>II-III. Планирование хозяйственных операций и финансирования деятельности (на примере сбытового кооператива)</vt:lpstr>
      <vt:lpstr>Содержание деятельности сбытового кооператива (финансирование за счёт наценки)</vt:lpstr>
      <vt:lpstr>Содержание деятельности сбытового кооператива (финансирование за счёт взносов)</vt:lpstr>
      <vt:lpstr>IV. Понимание природы прибыли кооператива и правил её распределения</vt:lpstr>
      <vt:lpstr>Прибыль в сбытовой деятельности (на примере скупки молока)</vt:lpstr>
      <vt:lpstr>Плановое создание прибыли СПоК для финансирования инвестиций</vt:lpstr>
      <vt:lpstr>Причины образования прибыли в потребительском кооперативе</vt:lpstr>
      <vt:lpstr>Модель распределения прибыли согласно Закону «О сельскохозяйственной кооперации»</vt:lpstr>
      <vt:lpstr>Может ли получение дивидендов быть целью вступления в кооператив?</vt:lpstr>
      <vt:lpstr>Финансовая грамотность – компетенция менеджера кооператива</vt:lpstr>
      <vt:lpstr>Компетенции, необходимые сельскохозяйственному товаропроизводителю, обязательны для менеджера кооператива</vt:lpstr>
      <vt:lpstr>Распространённые заблуждения. Чтобы дело пошло, достаточно…</vt:lpstr>
      <vt:lpstr>Менеджер кооператива – это…</vt:lpstr>
      <vt:lpstr>Знание основ маркетинга для того рынка, на котором работает кооператив</vt:lpstr>
      <vt:lpstr>Дополнительные компетенции менеджера кооператива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Кисть</dc:title>
  <dc:creator>euser519</dc:creator>
  <cp:lastModifiedBy>euser519</cp:lastModifiedBy>
  <cp:revision>38</cp:revision>
  <dcterms:created xsi:type="dcterms:W3CDTF">2022-08-08T07:54:45Z</dcterms:created>
  <dcterms:modified xsi:type="dcterms:W3CDTF">2022-08-10T06:25:15Z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